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40"/>
  </p:notesMasterIdLst>
  <p:sldIdLst>
    <p:sldId id="312" r:id="rId2"/>
    <p:sldId id="261" r:id="rId3"/>
    <p:sldId id="257" r:id="rId4"/>
    <p:sldId id="270" r:id="rId5"/>
    <p:sldId id="263" r:id="rId6"/>
    <p:sldId id="264" r:id="rId7"/>
    <p:sldId id="344" r:id="rId8"/>
    <p:sldId id="276" r:id="rId9"/>
    <p:sldId id="262" r:id="rId10"/>
    <p:sldId id="318" r:id="rId11"/>
    <p:sldId id="319" r:id="rId12"/>
    <p:sldId id="320" r:id="rId13"/>
    <p:sldId id="321" r:id="rId14"/>
    <p:sldId id="322" r:id="rId15"/>
    <p:sldId id="323" r:id="rId16"/>
    <p:sldId id="324" r:id="rId17"/>
    <p:sldId id="325" r:id="rId18"/>
    <p:sldId id="326" r:id="rId19"/>
    <p:sldId id="327" r:id="rId20"/>
    <p:sldId id="329" r:id="rId21"/>
    <p:sldId id="330" r:id="rId22"/>
    <p:sldId id="331" r:id="rId23"/>
    <p:sldId id="328" r:id="rId24"/>
    <p:sldId id="332" r:id="rId25"/>
    <p:sldId id="333" r:id="rId26"/>
    <p:sldId id="334" r:id="rId27"/>
    <p:sldId id="335" r:id="rId28"/>
    <p:sldId id="336" r:id="rId29"/>
    <p:sldId id="337" r:id="rId30"/>
    <p:sldId id="338" r:id="rId31"/>
    <p:sldId id="339" r:id="rId32"/>
    <p:sldId id="341" r:id="rId33"/>
    <p:sldId id="340" r:id="rId34"/>
    <p:sldId id="342" r:id="rId35"/>
    <p:sldId id="343" r:id="rId36"/>
    <p:sldId id="267" r:id="rId37"/>
    <p:sldId id="315" r:id="rId38"/>
    <p:sldId id="259" r:id="rId39"/>
  </p:sldIdLst>
  <p:sldSz cx="9144000" cy="5143500" type="screen16x9"/>
  <p:notesSz cx="6858000" cy="9144000"/>
  <p:embeddedFontLst>
    <p:embeddedFont>
      <p:font typeface="Bebas Neue" panose="020B0606020202050201" pitchFamily="34" charset="0"/>
      <p:regular r:id="rId41"/>
    </p:embeddedFont>
    <p:embeddedFont>
      <p:font typeface="Didact Gothic" panose="00000500000000000000" pitchFamily="2" charset="0"/>
      <p:regular r:id="rId42"/>
    </p:embeddedFont>
    <p:embeddedFont>
      <p:font typeface="Mukta" panose="020B0604020202020204" charset="0"/>
      <p:regular r:id="rId43"/>
      <p:bold r:id="rId44"/>
    </p:embeddedFont>
    <p:embeddedFont>
      <p:font typeface="Poppins" panose="00000500000000000000"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5151"/>
    <a:srgbClr val="4141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75AD585-81DB-4DF5-9EB5-B89AA4FDA1C8}">
  <a:tblStyle styleId="{F75AD585-81DB-4DF5-9EB5-B89AA4FDA1C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3" autoAdjust="0"/>
    <p:restoredTop sz="94660"/>
  </p:normalViewPr>
  <p:slideViewPr>
    <p:cSldViewPr snapToGrid="0">
      <p:cViewPr varScale="1">
        <p:scale>
          <a:sx n="143" d="100"/>
          <a:sy n="143" d="100"/>
        </p:scale>
        <p:origin x="64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12be0a58f72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12be0a58f72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4344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12be0a58f72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12be0a58f72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2606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12be0a58f72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12be0a58f72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4411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12be0a58f72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12be0a58f72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1764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12be0a58f72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12be0a58f72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25468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12be0a58f72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12be0a58f72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66934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12be0a58f72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12be0a58f72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1945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12be0a58f72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12be0a58f72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07354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12be0a58f72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12be0a58f72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919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12be0a58f72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12be0a58f72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7918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12be0a58f72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12be0a58f72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4171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1299b9bbc62_0_6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1299b9bbc62_0_6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12be0a58f72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12be0a58f72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03074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12be0a58f72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12be0a58f72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08001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12be0a58f72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12be0a58f72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62315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12be0a58f72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12be0a58f72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19571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12be0a58f72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12be0a58f72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03524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12be0a58f72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12be0a58f72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78209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12be0a58f72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12be0a58f72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72775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12be0a58f72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12be0a58f72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13291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12be0a58f72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12be0a58f72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52288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12be0a58f72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12be0a58f72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1829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1299b9bbc62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1299b9bbc62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12be0a58f72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12be0a58f72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31585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12be0a58f72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12be0a58f72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93110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12be0a58f72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12be0a58f72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68404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12be0a58f72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12be0a58f72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08015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12be0a58f72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12be0a58f72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22558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12be0a58f72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12be0a58f72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89571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12be0a58f72_0_5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12be0a58f72_0_5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g12be0a58f72_0_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9" name="Google Shape;1409;g12be0a58f72_0_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25465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12be0a58f7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 name="Google Shape;919;g12be0a58f7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g12be0a58f72_0_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9" name="Google Shape;1409;g12be0a58f72_0_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12be0a58f72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12be0a58f72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1299b9bbc62_0_1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1299b9bbc62_0_1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1299b9bbc62_0_1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1299b9bbc62_0_1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0274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7"/>
        <p:cNvGrpSpPr/>
        <p:nvPr/>
      </p:nvGrpSpPr>
      <p:grpSpPr>
        <a:xfrm>
          <a:off x="0" y="0"/>
          <a:ext cx="0" cy="0"/>
          <a:chOff x="0" y="0"/>
          <a:chExt cx="0" cy="0"/>
        </a:xfrm>
      </p:grpSpPr>
      <p:sp>
        <p:nvSpPr>
          <p:cNvPr id="1748" name="Google Shape;1748;g12bebb4efa1_0_5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9" name="Google Shape;1749;g12bebb4efa1_0_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12be0a58f72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12be0a58f72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608675" y="1393881"/>
            <a:ext cx="5926800" cy="24345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SzPts val="5200"/>
              <a:buNone/>
              <a:defRPr sz="5500" b="1">
                <a:solidFill>
                  <a:schemeClr val="dk2"/>
                </a:solidFill>
              </a:defRPr>
            </a:lvl1pPr>
            <a:lvl2pPr lvl="1" algn="ctr">
              <a:lnSpc>
                <a:spcPct val="90000"/>
              </a:lnSpc>
              <a:spcBef>
                <a:spcPts val="0"/>
              </a:spcBef>
              <a:spcAft>
                <a:spcPts val="0"/>
              </a:spcAft>
              <a:buSzPts val="5200"/>
              <a:buNone/>
              <a:defRPr sz="5200"/>
            </a:lvl2pPr>
            <a:lvl3pPr lvl="2" algn="ctr">
              <a:lnSpc>
                <a:spcPct val="90000"/>
              </a:lnSpc>
              <a:spcBef>
                <a:spcPts val="0"/>
              </a:spcBef>
              <a:spcAft>
                <a:spcPts val="0"/>
              </a:spcAft>
              <a:buSzPts val="5200"/>
              <a:buNone/>
              <a:defRPr sz="5200"/>
            </a:lvl3pPr>
            <a:lvl4pPr lvl="3" algn="ctr">
              <a:lnSpc>
                <a:spcPct val="90000"/>
              </a:lnSpc>
              <a:spcBef>
                <a:spcPts val="0"/>
              </a:spcBef>
              <a:spcAft>
                <a:spcPts val="0"/>
              </a:spcAft>
              <a:buSzPts val="5200"/>
              <a:buNone/>
              <a:defRPr sz="5200"/>
            </a:lvl4pPr>
            <a:lvl5pPr lvl="4" algn="ctr">
              <a:lnSpc>
                <a:spcPct val="90000"/>
              </a:lnSpc>
              <a:spcBef>
                <a:spcPts val="0"/>
              </a:spcBef>
              <a:spcAft>
                <a:spcPts val="0"/>
              </a:spcAft>
              <a:buSzPts val="5200"/>
              <a:buNone/>
              <a:defRPr sz="5200"/>
            </a:lvl5pPr>
            <a:lvl6pPr lvl="5" algn="ctr">
              <a:lnSpc>
                <a:spcPct val="90000"/>
              </a:lnSpc>
              <a:spcBef>
                <a:spcPts val="0"/>
              </a:spcBef>
              <a:spcAft>
                <a:spcPts val="0"/>
              </a:spcAft>
              <a:buSzPts val="5200"/>
              <a:buNone/>
              <a:defRPr sz="5200"/>
            </a:lvl6pPr>
            <a:lvl7pPr lvl="6" algn="ctr">
              <a:lnSpc>
                <a:spcPct val="90000"/>
              </a:lnSpc>
              <a:spcBef>
                <a:spcPts val="0"/>
              </a:spcBef>
              <a:spcAft>
                <a:spcPts val="0"/>
              </a:spcAft>
              <a:buSzPts val="5200"/>
              <a:buNone/>
              <a:defRPr sz="5200"/>
            </a:lvl7pPr>
            <a:lvl8pPr lvl="7" algn="ctr">
              <a:lnSpc>
                <a:spcPct val="90000"/>
              </a:lnSpc>
              <a:spcBef>
                <a:spcPts val="0"/>
              </a:spcBef>
              <a:spcAft>
                <a:spcPts val="0"/>
              </a:spcAft>
              <a:buSzPts val="5200"/>
              <a:buNone/>
              <a:defRPr sz="5200"/>
            </a:lvl8pPr>
            <a:lvl9pPr lvl="8" algn="ctr">
              <a:lnSpc>
                <a:spcPct val="90000"/>
              </a:lnSpc>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265450" y="3869750"/>
            <a:ext cx="4613100" cy="474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800">
                <a:latin typeface="Mukta"/>
                <a:ea typeface="Mukta"/>
                <a:cs typeface="Mukta"/>
                <a:sym typeface="Mukta"/>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8505276" y="2698190"/>
            <a:ext cx="175500" cy="175500"/>
          </a:xfrm>
          <a:prstGeom prst="flowChartConnector">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313846" y="1435623"/>
            <a:ext cx="325052" cy="325055"/>
          </a:xfrm>
          <a:custGeom>
            <a:avLst/>
            <a:gdLst/>
            <a:ahLst/>
            <a:cxnLst/>
            <a:rect l="l" t="t" r="r" b="b"/>
            <a:pathLst>
              <a:path w="124900" h="124901" extrusionOk="0">
                <a:moveTo>
                  <a:pt x="62457" y="1"/>
                </a:moveTo>
                <a:cubicBezTo>
                  <a:pt x="55729" y="31289"/>
                  <a:pt x="31288" y="55745"/>
                  <a:pt x="1" y="62458"/>
                </a:cubicBezTo>
                <a:cubicBezTo>
                  <a:pt x="31288" y="69171"/>
                  <a:pt x="55729" y="93612"/>
                  <a:pt x="62457" y="124900"/>
                </a:cubicBezTo>
                <a:cubicBezTo>
                  <a:pt x="69170" y="93612"/>
                  <a:pt x="93611" y="69171"/>
                  <a:pt x="124899" y="62458"/>
                </a:cubicBezTo>
                <a:cubicBezTo>
                  <a:pt x="93611" y="55745"/>
                  <a:pt x="69170" y="31289"/>
                  <a:pt x="6245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 name="Google Shape;13;p2"/>
          <p:cNvSpPr/>
          <p:nvPr/>
        </p:nvSpPr>
        <p:spPr>
          <a:xfrm>
            <a:off x="5260871" y="555423"/>
            <a:ext cx="325052" cy="325055"/>
          </a:xfrm>
          <a:custGeom>
            <a:avLst/>
            <a:gdLst/>
            <a:ahLst/>
            <a:cxnLst/>
            <a:rect l="l" t="t" r="r" b="b"/>
            <a:pathLst>
              <a:path w="124900" h="124901" extrusionOk="0">
                <a:moveTo>
                  <a:pt x="62457" y="1"/>
                </a:moveTo>
                <a:cubicBezTo>
                  <a:pt x="55729" y="31289"/>
                  <a:pt x="31288" y="55745"/>
                  <a:pt x="1" y="62458"/>
                </a:cubicBezTo>
                <a:cubicBezTo>
                  <a:pt x="31288" y="69171"/>
                  <a:pt x="55729" y="93612"/>
                  <a:pt x="62457" y="124900"/>
                </a:cubicBezTo>
                <a:cubicBezTo>
                  <a:pt x="69170" y="93612"/>
                  <a:pt x="93611" y="69171"/>
                  <a:pt x="124899" y="62458"/>
                </a:cubicBezTo>
                <a:cubicBezTo>
                  <a:pt x="93611" y="55745"/>
                  <a:pt x="69170" y="31289"/>
                  <a:pt x="6245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14" name="Google Shape;14;p2"/>
          <p:cNvGrpSpPr/>
          <p:nvPr/>
        </p:nvGrpSpPr>
        <p:grpSpPr>
          <a:xfrm>
            <a:off x="670865" y="4763631"/>
            <a:ext cx="555662" cy="77120"/>
            <a:chOff x="-2705552" y="148750"/>
            <a:chExt cx="1965554" cy="272700"/>
          </a:xfrm>
        </p:grpSpPr>
        <p:sp>
          <p:nvSpPr>
            <p:cNvPr id="15" name="Google Shape;15;p2"/>
            <p:cNvSpPr/>
            <p:nvPr/>
          </p:nvSpPr>
          <p:spPr>
            <a:xfrm>
              <a:off x="-2705552" y="148750"/>
              <a:ext cx="272700" cy="272700"/>
            </a:xfrm>
            <a:prstGeom prst="flowChartConnector">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859125" y="148750"/>
              <a:ext cx="272700" cy="272700"/>
            </a:xfrm>
            <a:prstGeom prst="flowChartConnector">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012698" y="148750"/>
              <a:ext cx="272700" cy="272700"/>
            </a:xfrm>
            <a:prstGeom prst="flowChartConnector">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2">
  <p:cSld name="TITLE_AND_TWO_COLUMNS_1_2">
    <p:spTree>
      <p:nvGrpSpPr>
        <p:cNvPr id="1" name="Shape 537"/>
        <p:cNvGrpSpPr/>
        <p:nvPr/>
      </p:nvGrpSpPr>
      <p:grpSpPr>
        <a:xfrm>
          <a:off x="0" y="0"/>
          <a:ext cx="0" cy="0"/>
          <a:chOff x="0" y="0"/>
          <a:chExt cx="0" cy="0"/>
        </a:xfrm>
      </p:grpSpPr>
      <p:sp>
        <p:nvSpPr>
          <p:cNvPr id="538" name="Google Shape;538;p29"/>
          <p:cNvSpPr txBox="1">
            <a:spLocks noGrp="1"/>
          </p:cNvSpPr>
          <p:nvPr>
            <p:ph type="subTitle" idx="1"/>
          </p:nvPr>
        </p:nvSpPr>
        <p:spPr>
          <a:xfrm>
            <a:off x="3482775" y="3731000"/>
            <a:ext cx="21786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ukta"/>
                <a:ea typeface="Mukta"/>
                <a:cs typeface="Mukta"/>
                <a:sym typeface="Mukta"/>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9" name="Google Shape;539;p29"/>
          <p:cNvSpPr txBox="1">
            <a:spLocks noGrp="1"/>
          </p:cNvSpPr>
          <p:nvPr>
            <p:ph type="subTitle" idx="2"/>
          </p:nvPr>
        </p:nvSpPr>
        <p:spPr>
          <a:xfrm>
            <a:off x="6171300" y="3731000"/>
            <a:ext cx="21786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ukta"/>
                <a:ea typeface="Mukta"/>
                <a:cs typeface="Mukta"/>
                <a:sym typeface="Mukta"/>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0" name="Google Shape;540;p29"/>
          <p:cNvSpPr txBox="1">
            <a:spLocks noGrp="1"/>
          </p:cNvSpPr>
          <p:nvPr>
            <p:ph type="subTitle" idx="3"/>
          </p:nvPr>
        </p:nvSpPr>
        <p:spPr>
          <a:xfrm>
            <a:off x="3403800" y="3160700"/>
            <a:ext cx="2336400" cy="572700"/>
          </a:xfrm>
          <a:prstGeom prst="rect">
            <a:avLst/>
          </a:prstGeom>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2400"/>
              <a:buFont typeface="Bebas Neue"/>
              <a:buNone/>
              <a:defRPr sz="2400" b="1">
                <a:solidFill>
                  <a:schemeClr val="lt1"/>
                </a:solidFill>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41" name="Google Shape;541;p29"/>
          <p:cNvSpPr txBox="1">
            <a:spLocks noGrp="1"/>
          </p:cNvSpPr>
          <p:nvPr>
            <p:ph type="subTitle" idx="4"/>
          </p:nvPr>
        </p:nvSpPr>
        <p:spPr>
          <a:xfrm>
            <a:off x="6092500" y="3160700"/>
            <a:ext cx="2336400" cy="572700"/>
          </a:xfrm>
          <a:prstGeom prst="rect">
            <a:avLst/>
          </a:prstGeom>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2400"/>
              <a:buFont typeface="Bebas Neue"/>
              <a:buNone/>
              <a:defRPr sz="2400" b="1">
                <a:solidFill>
                  <a:schemeClr val="lt1"/>
                </a:solidFill>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542" name="Google Shape;542;p29"/>
          <p:cNvGrpSpPr/>
          <p:nvPr/>
        </p:nvGrpSpPr>
        <p:grpSpPr>
          <a:xfrm rot="10800000">
            <a:off x="1185227" y="4646445"/>
            <a:ext cx="474705" cy="474705"/>
            <a:chOff x="7306975" y="626728"/>
            <a:chExt cx="1050000" cy="1050000"/>
          </a:xfrm>
        </p:grpSpPr>
        <p:sp>
          <p:nvSpPr>
            <p:cNvPr id="543" name="Google Shape;543;p29"/>
            <p:cNvSpPr/>
            <p:nvPr/>
          </p:nvSpPr>
          <p:spPr>
            <a:xfrm rot="2700000">
              <a:off x="7343352" y="663105"/>
              <a:ext cx="175645" cy="17564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rot="2700000">
              <a:off x="7744152" y="663105"/>
              <a:ext cx="175645" cy="17564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rot="2700000">
              <a:off x="8144952" y="663105"/>
              <a:ext cx="175645" cy="17564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rot="2700000">
              <a:off x="7343352" y="1063905"/>
              <a:ext cx="175645" cy="17564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rot="2700000">
              <a:off x="7744152" y="1063905"/>
              <a:ext cx="175645" cy="17564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rot="2700000">
              <a:off x="8144952" y="1063905"/>
              <a:ext cx="175645" cy="17564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rot="2700000">
              <a:off x="7343352" y="1464705"/>
              <a:ext cx="175645" cy="17564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rot="2700000">
              <a:off x="7744152" y="1464705"/>
              <a:ext cx="175645" cy="17564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rot="2700000">
              <a:off x="8144952" y="1464705"/>
              <a:ext cx="175645" cy="17564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 name="Google Shape;552;p29"/>
          <p:cNvSpPr/>
          <p:nvPr/>
        </p:nvSpPr>
        <p:spPr>
          <a:xfrm rot="10800000">
            <a:off x="8524736" y="264731"/>
            <a:ext cx="175500" cy="175500"/>
          </a:xfrm>
          <a:prstGeom prst="flowChartConnector">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rot="10800000">
            <a:off x="8618926" y="1943368"/>
            <a:ext cx="325052" cy="325055"/>
          </a:xfrm>
          <a:custGeom>
            <a:avLst/>
            <a:gdLst/>
            <a:ahLst/>
            <a:cxnLst/>
            <a:rect l="l" t="t" r="r" b="b"/>
            <a:pathLst>
              <a:path w="124900" h="124901" extrusionOk="0">
                <a:moveTo>
                  <a:pt x="62457" y="1"/>
                </a:moveTo>
                <a:cubicBezTo>
                  <a:pt x="55729" y="31289"/>
                  <a:pt x="31288" y="55745"/>
                  <a:pt x="1" y="62458"/>
                </a:cubicBezTo>
                <a:cubicBezTo>
                  <a:pt x="31288" y="69171"/>
                  <a:pt x="55729" y="93612"/>
                  <a:pt x="62457" y="124900"/>
                </a:cubicBezTo>
                <a:cubicBezTo>
                  <a:pt x="69170" y="93612"/>
                  <a:pt x="93611" y="69171"/>
                  <a:pt x="124899" y="62458"/>
                </a:cubicBezTo>
                <a:cubicBezTo>
                  <a:pt x="93611" y="55745"/>
                  <a:pt x="69170" y="31289"/>
                  <a:pt x="6245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54" name="Google Shape;554;p29"/>
          <p:cNvSpPr/>
          <p:nvPr/>
        </p:nvSpPr>
        <p:spPr>
          <a:xfrm rot="10800000">
            <a:off x="3852489" y="37550"/>
            <a:ext cx="325052" cy="325055"/>
          </a:xfrm>
          <a:custGeom>
            <a:avLst/>
            <a:gdLst/>
            <a:ahLst/>
            <a:cxnLst/>
            <a:rect l="l" t="t" r="r" b="b"/>
            <a:pathLst>
              <a:path w="124900" h="124901" extrusionOk="0">
                <a:moveTo>
                  <a:pt x="62457" y="1"/>
                </a:moveTo>
                <a:cubicBezTo>
                  <a:pt x="55729" y="31289"/>
                  <a:pt x="31288" y="55745"/>
                  <a:pt x="1" y="62458"/>
                </a:cubicBezTo>
                <a:cubicBezTo>
                  <a:pt x="31288" y="69171"/>
                  <a:pt x="55729" y="93612"/>
                  <a:pt x="62457" y="124900"/>
                </a:cubicBezTo>
                <a:cubicBezTo>
                  <a:pt x="69170" y="93612"/>
                  <a:pt x="93611" y="69171"/>
                  <a:pt x="124899" y="62458"/>
                </a:cubicBezTo>
                <a:cubicBezTo>
                  <a:pt x="93611" y="55745"/>
                  <a:pt x="69170" y="31289"/>
                  <a:pt x="6245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55" name="Google Shape;555;p29"/>
          <p:cNvSpPr/>
          <p:nvPr/>
        </p:nvSpPr>
        <p:spPr>
          <a:xfrm rot="10800000">
            <a:off x="165714" y="2790018"/>
            <a:ext cx="325052" cy="325055"/>
          </a:xfrm>
          <a:custGeom>
            <a:avLst/>
            <a:gdLst/>
            <a:ahLst/>
            <a:cxnLst/>
            <a:rect l="l" t="t" r="r" b="b"/>
            <a:pathLst>
              <a:path w="124900" h="124901" extrusionOk="0">
                <a:moveTo>
                  <a:pt x="62457" y="1"/>
                </a:moveTo>
                <a:cubicBezTo>
                  <a:pt x="55729" y="31289"/>
                  <a:pt x="31288" y="55745"/>
                  <a:pt x="1" y="62458"/>
                </a:cubicBezTo>
                <a:cubicBezTo>
                  <a:pt x="31288" y="69171"/>
                  <a:pt x="55729" y="93612"/>
                  <a:pt x="62457" y="124900"/>
                </a:cubicBezTo>
                <a:cubicBezTo>
                  <a:pt x="69170" y="93612"/>
                  <a:pt x="93611" y="69171"/>
                  <a:pt x="124899" y="62458"/>
                </a:cubicBezTo>
                <a:cubicBezTo>
                  <a:pt x="93611" y="55745"/>
                  <a:pt x="69170" y="31289"/>
                  <a:pt x="624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556" name="Google Shape;556;p29"/>
          <p:cNvGrpSpPr/>
          <p:nvPr/>
        </p:nvGrpSpPr>
        <p:grpSpPr>
          <a:xfrm>
            <a:off x="7987077" y="4756642"/>
            <a:ext cx="555662" cy="77120"/>
            <a:chOff x="-2705552" y="148750"/>
            <a:chExt cx="1965554" cy="272700"/>
          </a:xfrm>
        </p:grpSpPr>
        <p:sp>
          <p:nvSpPr>
            <p:cNvPr id="557" name="Google Shape;557;p29"/>
            <p:cNvSpPr/>
            <p:nvPr/>
          </p:nvSpPr>
          <p:spPr>
            <a:xfrm>
              <a:off x="-2705552" y="148750"/>
              <a:ext cx="272700" cy="272700"/>
            </a:xfrm>
            <a:prstGeom prst="flowChart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9"/>
            <p:cNvSpPr/>
            <p:nvPr/>
          </p:nvSpPr>
          <p:spPr>
            <a:xfrm>
              <a:off x="-1859125" y="148750"/>
              <a:ext cx="272700" cy="272700"/>
            </a:xfrm>
            <a:prstGeom prst="flowChart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9"/>
            <p:cNvSpPr/>
            <p:nvPr/>
          </p:nvSpPr>
          <p:spPr>
            <a:xfrm>
              <a:off x="-1012698" y="148750"/>
              <a:ext cx="272700" cy="272700"/>
            </a:xfrm>
            <a:prstGeom prst="flowChart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 name="Google Shape;560;p29"/>
          <p:cNvGrpSpPr/>
          <p:nvPr/>
        </p:nvGrpSpPr>
        <p:grpSpPr>
          <a:xfrm rot="5400000">
            <a:off x="202815" y="538892"/>
            <a:ext cx="555662" cy="77120"/>
            <a:chOff x="-2705552" y="148750"/>
            <a:chExt cx="1965554" cy="272700"/>
          </a:xfrm>
        </p:grpSpPr>
        <p:sp>
          <p:nvSpPr>
            <p:cNvPr id="561" name="Google Shape;561;p29"/>
            <p:cNvSpPr/>
            <p:nvPr/>
          </p:nvSpPr>
          <p:spPr>
            <a:xfrm>
              <a:off x="-2705552" y="148750"/>
              <a:ext cx="272700" cy="272700"/>
            </a:xfrm>
            <a:prstGeom prst="flowChartConnector">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9"/>
            <p:cNvSpPr/>
            <p:nvPr/>
          </p:nvSpPr>
          <p:spPr>
            <a:xfrm>
              <a:off x="-1859125" y="148750"/>
              <a:ext cx="272700" cy="272700"/>
            </a:xfrm>
            <a:prstGeom prst="flowChartConnector">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9"/>
            <p:cNvSpPr/>
            <p:nvPr/>
          </p:nvSpPr>
          <p:spPr>
            <a:xfrm>
              <a:off x="-1012698" y="148750"/>
              <a:ext cx="272700" cy="272700"/>
            </a:xfrm>
            <a:prstGeom prst="flowChartConnector">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 name="Google Shape;564;p29"/>
          <p:cNvSpPr/>
          <p:nvPr/>
        </p:nvSpPr>
        <p:spPr>
          <a:xfrm rot="10800000">
            <a:off x="5176661" y="4707456"/>
            <a:ext cx="175500" cy="175500"/>
          </a:xfrm>
          <a:prstGeom prst="flowChartConnector">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9"/>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lvl1pPr lvl="0" algn="ctr" rtl="0">
              <a:lnSpc>
                <a:spcPct val="90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66" name="Google Shape;566;p29"/>
          <p:cNvSpPr txBox="1">
            <a:spLocks noGrp="1"/>
          </p:cNvSpPr>
          <p:nvPr>
            <p:ph type="subTitle" idx="5"/>
          </p:nvPr>
        </p:nvSpPr>
        <p:spPr>
          <a:xfrm>
            <a:off x="798975" y="3731000"/>
            <a:ext cx="21786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ukta"/>
                <a:ea typeface="Mukta"/>
                <a:cs typeface="Mukta"/>
                <a:sym typeface="Mukta"/>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67" name="Google Shape;567;p29"/>
          <p:cNvSpPr txBox="1">
            <a:spLocks noGrp="1"/>
          </p:cNvSpPr>
          <p:nvPr>
            <p:ph type="subTitle" idx="6"/>
          </p:nvPr>
        </p:nvSpPr>
        <p:spPr>
          <a:xfrm>
            <a:off x="720000" y="3160700"/>
            <a:ext cx="2336400" cy="572700"/>
          </a:xfrm>
          <a:prstGeom prst="rect">
            <a:avLst/>
          </a:prstGeom>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2400"/>
              <a:buFont typeface="Bebas Neue"/>
              <a:buNone/>
              <a:defRPr sz="2400" b="1">
                <a:solidFill>
                  <a:schemeClr val="lt1"/>
                </a:solidFill>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568"/>
        <p:cNvGrpSpPr/>
        <p:nvPr/>
      </p:nvGrpSpPr>
      <p:grpSpPr>
        <a:xfrm>
          <a:off x="0" y="0"/>
          <a:ext cx="0" cy="0"/>
          <a:chOff x="0" y="0"/>
          <a:chExt cx="0" cy="0"/>
        </a:xfrm>
      </p:grpSpPr>
      <p:sp>
        <p:nvSpPr>
          <p:cNvPr id="569" name="Google Shape;569;p30"/>
          <p:cNvSpPr txBox="1">
            <a:spLocks noGrp="1"/>
          </p:cNvSpPr>
          <p:nvPr>
            <p:ph type="subTitle" idx="1"/>
          </p:nvPr>
        </p:nvSpPr>
        <p:spPr>
          <a:xfrm>
            <a:off x="1613325" y="2084375"/>
            <a:ext cx="21786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ukta"/>
                <a:ea typeface="Mukta"/>
                <a:cs typeface="Mukta"/>
                <a:sym typeface="Mukta"/>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0" name="Google Shape;570;p30"/>
          <p:cNvSpPr txBox="1">
            <a:spLocks noGrp="1"/>
          </p:cNvSpPr>
          <p:nvPr>
            <p:ph type="subTitle" idx="2"/>
          </p:nvPr>
        </p:nvSpPr>
        <p:spPr>
          <a:xfrm>
            <a:off x="5352150" y="2084375"/>
            <a:ext cx="21786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ukta"/>
                <a:ea typeface="Mukta"/>
                <a:cs typeface="Mukta"/>
                <a:sym typeface="Mukta"/>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1" name="Google Shape;571;p30"/>
          <p:cNvSpPr txBox="1">
            <a:spLocks noGrp="1"/>
          </p:cNvSpPr>
          <p:nvPr>
            <p:ph type="subTitle" idx="3"/>
          </p:nvPr>
        </p:nvSpPr>
        <p:spPr>
          <a:xfrm>
            <a:off x="1613325" y="3974975"/>
            <a:ext cx="21786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ukta"/>
                <a:ea typeface="Mukta"/>
                <a:cs typeface="Mukta"/>
                <a:sym typeface="Mukta"/>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2" name="Google Shape;572;p30"/>
          <p:cNvSpPr txBox="1">
            <a:spLocks noGrp="1"/>
          </p:cNvSpPr>
          <p:nvPr>
            <p:ph type="subTitle" idx="4"/>
          </p:nvPr>
        </p:nvSpPr>
        <p:spPr>
          <a:xfrm>
            <a:off x="5352150" y="3974975"/>
            <a:ext cx="21786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ukta"/>
                <a:ea typeface="Mukta"/>
                <a:cs typeface="Mukta"/>
                <a:sym typeface="Mukta"/>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3" name="Google Shape;573;p30"/>
          <p:cNvSpPr txBox="1">
            <a:spLocks noGrp="1"/>
          </p:cNvSpPr>
          <p:nvPr>
            <p:ph type="subTitle" idx="5"/>
          </p:nvPr>
        </p:nvSpPr>
        <p:spPr>
          <a:xfrm>
            <a:off x="1534350" y="1514000"/>
            <a:ext cx="2336400" cy="572700"/>
          </a:xfrm>
          <a:prstGeom prst="rect">
            <a:avLst/>
          </a:prstGeom>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2400"/>
              <a:buFont typeface="Bebas Neue"/>
              <a:buNone/>
              <a:defRPr sz="2400" b="1">
                <a:solidFill>
                  <a:schemeClr val="lt1"/>
                </a:solidFill>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74" name="Google Shape;574;p30"/>
          <p:cNvSpPr txBox="1">
            <a:spLocks noGrp="1"/>
          </p:cNvSpPr>
          <p:nvPr>
            <p:ph type="subTitle" idx="6"/>
          </p:nvPr>
        </p:nvSpPr>
        <p:spPr>
          <a:xfrm>
            <a:off x="5273350" y="1514000"/>
            <a:ext cx="2336400" cy="572700"/>
          </a:xfrm>
          <a:prstGeom prst="rect">
            <a:avLst/>
          </a:prstGeom>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2400"/>
              <a:buFont typeface="Bebas Neue"/>
              <a:buNone/>
              <a:defRPr sz="2400" b="1">
                <a:solidFill>
                  <a:schemeClr val="lt1"/>
                </a:solidFill>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75" name="Google Shape;575;p30"/>
          <p:cNvSpPr txBox="1">
            <a:spLocks noGrp="1"/>
          </p:cNvSpPr>
          <p:nvPr>
            <p:ph type="subTitle" idx="7"/>
          </p:nvPr>
        </p:nvSpPr>
        <p:spPr>
          <a:xfrm>
            <a:off x="1534350" y="3400175"/>
            <a:ext cx="2336400" cy="572700"/>
          </a:xfrm>
          <a:prstGeom prst="rect">
            <a:avLst/>
          </a:prstGeom>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2400"/>
              <a:buFont typeface="Bebas Neue"/>
              <a:buNone/>
              <a:defRPr sz="2400" b="1">
                <a:solidFill>
                  <a:schemeClr val="lt1"/>
                </a:solidFill>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76" name="Google Shape;576;p30"/>
          <p:cNvSpPr txBox="1">
            <a:spLocks noGrp="1"/>
          </p:cNvSpPr>
          <p:nvPr>
            <p:ph type="subTitle" idx="8"/>
          </p:nvPr>
        </p:nvSpPr>
        <p:spPr>
          <a:xfrm>
            <a:off x="5273350" y="3400175"/>
            <a:ext cx="2336400" cy="572700"/>
          </a:xfrm>
          <a:prstGeom prst="rect">
            <a:avLst/>
          </a:prstGeom>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2400"/>
              <a:buFont typeface="Bebas Neue"/>
              <a:buNone/>
              <a:defRPr sz="2400" b="1">
                <a:solidFill>
                  <a:schemeClr val="lt1"/>
                </a:solidFill>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77" name="Google Shape;577;p30"/>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lvl1pPr lvl="0" algn="ctr" rtl="0">
              <a:lnSpc>
                <a:spcPct val="90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578" name="Google Shape;578;p30"/>
          <p:cNvGrpSpPr/>
          <p:nvPr/>
        </p:nvGrpSpPr>
        <p:grpSpPr>
          <a:xfrm rot="10800000" flipH="1">
            <a:off x="8555373" y="2313115"/>
            <a:ext cx="474705" cy="474705"/>
            <a:chOff x="7306975" y="626728"/>
            <a:chExt cx="1050000" cy="1050000"/>
          </a:xfrm>
        </p:grpSpPr>
        <p:sp>
          <p:nvSpPr>
            <p:cNvPr id="579" name="Google Shape;579;p30"/>
            <p:cNvSpPr/>
            <p:nvPr/>
          </p:nvSpPr>
          <p:spPr>
            <a:xfrm rot="2700000">
              <a:off x="7343352" y="663105"/>
              <a:ext cx="175645" cy="17564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0"/>
            <p:cNvSpPr/>
            <p:nvPr/>
          </p:nvSpPr>
          <p:spPr>
            <a:xfrm rot="2700000">
              <a:off x="7744152" y="663105"/>
              <a:ext cx="175645" cy="17564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0"/>
            <p:cNvSpPr/>
            <p:nvPr/>
          </p:nvSpPr>
          <p:spPr>
            <a:xfrm rot="2700000">
              <a:off x="8144952" y="663105"/>
              <a:ext cx="175645" cy="17564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0"/>
            <p:cNvSpPr/>
            <p:nvPr/>
          </p:nvSpPr>
          <p:spPr>
            <a:xfrm rot="2700000">
              <a:off x="7343352" y="1063905"/>
              <a:ext cx="175645" cy="17564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0"/>
            <p:cNvSpPr/>
            <p:nvPr/>
          </p:nvSpPr>
          <p:spPr>
            <a:xfrm rot="2700000">
              <a:off x="7744152" y="1063905"/>
              <a:ext cx="175645" cy="17564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0"/>
            <p:cNvSpPr/>
            <p:nvPr/>
          </p:nvSpPr>
          <p:spPr>
            <a:xfrm rot="2700000">
              <a:off x="8144952" y="1063905"/>
              <a:ext cx="175645" cy="17564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0"/>
            <p:cNvSpPr/>
            <p:nvPr/>
          </p:nvSpPr>
          <p:spPr>
            <a:xfrm rot="2700000">
              <a:off x="7343352" y="1464705"/>
              <a:ext cx="175645" cy="17564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0"/>
            <p:cNvSpPr/>
            <p:nvPr/>
          </p:nvSpPr>
          <p:spPr>
            <a:xfrm rot="2700000">
              <a:off x="7744152" y="1464705"/>
              <a:ext cx="175645" cy="17564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0"/>
            <p:cNvSpPr/>
            <p:nvPr/>
          </p:nvSpPr>
          <p:spPr>
            <a:xfrm rot="2700000">
              <a:off x="8144952" y="1464705"/>
              <a:ext cx="175645" cy="17564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 name="Google Shape;588;p30"/>
          <p:cNvSpPr/>
          <p:nvPr/>
        </p:nvSpPr>
        <p:spPr>
          <a:xfrm rot="10800000" flipH="1">
            <a:off x="270301" y="1070820"/>
            <a:ext cx="175500" cy="175500"/>
          </a:xfrm>
          <a:prstGeom prst="flowChartConnector">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0"/>
          <p:cNvSpPr/>
          <p:nvPr/>
        </p:nvSpPr>
        <p:spPr>
          <a:xfrm rot="10800000" flipH="1">
            <a:off x="195521" y="3053157"/>
            <a:ext cx="325052" cy="325055"/>
          </a:xfrm>
          <a:custGeom>
            <a:avLst/>
            <a:gdLst/>
            <a:ahLst/>
            <a:cxnLst/>
            <a:rect l="l" t="t" r="r" b="b"/>
            <a:pathLst>
              <a:path w="124900" h="124901" extrusionOk="0">
                <a:moveTo>
                  <a:pt x="62457" y="1"/>
                </a:moveTo>
                <a:cubicBezTo>
                  <a:pt x="55729" y="31289"/>
                  <a:pt x="31288" y="55745"/>
                  <a:pt x="1" y="62458"/>
                </a:cubicBezTo>
                <a:cubicBezTo>
                  <a:pt x="31288" y="69171"/>
                  <a:pt x="55729" y="93612"/>
                  <a:pt x="62457" y="124900"/>
                </a:cubicBezTo>
                <a:cubicBezTo>
                  <a:pt x="69170" y="93612"/>
                  <a:pt x="93611" y="69171"/>
                  <a:pt x="124899" y="62458"/>
                </a:cubicBezTo>
                <a:cubicBezTo>
                  <a:pt x="93611" y="55745"/>
                  <a:pt x="69170" y="31289"/>
                  <a:pt x="6245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90" name="Google Shape;590;p30"/>
          <p:cNvSpPr/>
          <p:nvPr/>
        </p:nvSpPr>
        <p:spPr>
          <a:xfrm rot="10800000" flipH="1">
            <a:off x="5979696" y="4684238"/>
            <a:ext cx="325052" cy="325055"/>
          </a:xfrm>
          <a:custGeom>
            <a:avLst/>
            <a:gdLst/>
            <a:ahLst/>
            <a:cxnLst/>
            <a:rect l="l" t="t" r="r" b="b"/>
            <a:pathLst>
              <a:path w="124900" h="124901" extrusionOk="0">
                <a:moveTo>
                  <a:pt x="62457" y="1"/>
                </a:moveTo>
                <a:cubicBezTo>
                  <a:pt x="55729" y="31289"/>
                  <a:pt x="31288" y="55745"/>
                  <a:pt x="1" y="62458"/>
                </a:cubicBezTo>
                <a:cubicBezTo>
                  <a:pt x="31288" y="69171"/>
                  <a:pt x="55729" y="93612"/>
                  <a:pt x="62457" y="124900"/>
                </a:cubicBezTo>
                <a:cubicBezTo>
                  <a:pt x="69170" y="93612"/>
                  <a:pt x="93611" y="69171"/>
                  <a:pt x="124899" y="62458"/>
                </a:cubicBezTo>
                <a:cubicBezTo>
                  <a:pt x="93611" y="55745"/>
                  <a:pt x="69170" y="31289"/>
                  <a:pt x="624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91" name="Google Shape;591;p30"/>
          <p:cNvSpPr/>
          <p:nvPr/>
        </p:nvSpPr>
        <p:spPr>
          <a:xfrm rot="10800000" flipH="1">
            <a:off x="3806646" y="27882"/>
            <a:ext cx="325052" cy="325055"/>
          </a:xfrm>
          <a:custGeom>
            <a:avLst/>
            <a:gdLst/>
            <a:ahLst/>
            <a:cxnLst/>
            <a:rect l="l" t="t" r="r" b="b"/>
            <a:pathLst>
              <a:path w="124900" h="124901" extrusionOk="0">
                <a:moveTo>
                  <a:pt x="62457" y="1"/>
                </a:moveTo>
                <a:cubicBezTo>
                  <a:pt x="55729" y="31289"/>
                  <a:pt x="31288" y="55745"/>
                  <a:pt x="1" y="62458"/>
                </a:cubicBezTo>
                <a:cubicBezTo>
                  <a:pt x="31288" y="69171"/>
                  <a:pt x="55729" y="93612"/>
                  <a:pt x="62457" y="124900"/>
                </a:cubicBezTo>
                <a:cubicBezTo>
                  <a:pt x="69170" y="93612"/>
                  <a:pt x="93611" y="69171"/>
                  <a:pt x="124899" y="62458"/>
                </a:cubicBezTo>
                <a:cubicBezTo>
                  <a:pt x="93611" y="55745"/>
                  <a:pt x="69170" y="31289"/>
                  <a:pt x="624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592" name="Google Shape;592;p30"/>
          <p:cNvGrpSpPr/>
          <p:nvPr/>
        </p:nvGrpSpPr>
        <p:grpSpPr>
          <a:xfrm flipH="1">
            <a:off x="1960922" y="4684256"/>
            <a:ext cx="555662" cy="77120"/>
            <a:chOff x="-2705552" y="148750"/>
            <a:chExt cx="1965554" cy="272700"/>
          </a:xfrm>
        </p:grpSpPr>
        <p:sp>
          <p:nvSpPr>
            <p:cNvPr id="593" name="Google Shape;593;p30"/>
            <p:cNvSpPr/>
            <p:nvPr/>
          </p:nvSpPr>
          <p:spPr>
            <a:xfrm>
              <a:off x="-2705552" y="148750"/>
              <a:ext cx="272700" cy="272700"/>
            </a:xfrm>
            <a:prstGeom prst="flowChart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0"/>
            <p:cNvSpPr/>
            <p:nvPr/>
          </p:nvSpPr>
          <p:spPr>
            <a:xfrm>
              <a:off x="-1859125" y="148750"/>
              <a:ext cx="272700" cy="272700"/>
            </a:xfrm>
            <a:prstGeom prst="flowChart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0"/>
            <p:cNvSpPr/>
            <p:nvPr/>
          </p:nvSpPr>
          <p:spPr>
            <a:xfrm>
              <a:off x="-1012698" y="148750"/>
              <a:ext cx="272700" cy="272700"/>
            </a:xfrm>
            <a:prstGeom prst="flowChart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 name="Google Shape;596;p30"/>
          <p:cNvGrpSpPr/>
          <p:nvPr/>
        </p:nvGrpSpPr>
        <p:grpSpPr>
          <a:xfrm rot="-5400000" flipH="1">
            <a:off x="8464822" y="569106"/>
            <a:ext cx="555662" cy="77120"/>
            <a:chOff x="-2705552" y="148750"/>
            <a:chExt cx="1965554" cy="272700"/>
          </a:xfrm>
        </p:grpSpPr>
        <p:sp>
          <p:nvSpPr>
            <p:cNvPr id="597" name="Google Shape;597;p30"/>
            <p:cNvSpPr/>
            <p:nvPr/>
          </p:nvSpPr>
          <p:spPr>
            <a:xfrm>
              <a:off x="-2705552" y="148750"/>
              <a:ext cx="272700" cy="272700"/>
            </a:xfrm>
            <a:prstGeom prst="flowChartConnector">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0"/>
            <p:cNvSpPr/>
            <p:nvPr/>
          </p:nvSpPr>
          <p:spPr>
            <a:xfrm>
              <a:off x="-1859125" y="148750"/>
              <a:ext cx="272700" cy="272700"/>
            </a:xfrm>
            <a:prstGeom prst="flowChartConnector">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0"/>
            <p:cNvSpPr/>
            <p:nvPr/>
          </p:nvSpPr>
          <p:spPr>
            <a:xfrm>
              <a:off x="-1012698" y="148750"/>
              <a:ext cx="272700" cy="272700"/>
            </a:xfrm>
            <a:prstGeom prst="flowChartConnector">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730"/>
        <p:cNvGrpSpPr/>
        <p:nvPr/>
      </p:nvGrpSpPr>
      <p:grpSpPr>
        <a:xfrm>
          <a:off x="0" y="0"/>
          <a:ext cx="0" cy="0"/>
          <a:chOff x="0" y="0"/>
          <a:chExt cx="0" cy="0"/>
        </a:xfrm>
      </p:grpSpPr>
      <p:grpSp>
        <p:nvGrpSpPr>
          <p:cNvPr id="731" name="Google Shape;731;p36"/>
          <p:cNvGrpSpPr/>
          <p:nvPr/>
        </p:nvGrpSpPr>
        <p:grpSpPr>
          <a:xfrm>
            <a:off x="8555373" y="191387"/>
            <a:ext cx="474705" cy="474705"/>
            <a:chOff x="7306975" y="626728"/>
            <a:chExt cx="1050000" cy="1050000"/>
          </a:xfrm>
        </p:grpSpPr>
        <p:sp>
          <p:nvSpPr>
            <p:cNvPr id="732" name="Google Shape;732;p36"/>
            <p:cNvSpPr/>
            <p:nvPr/>
          </p:nvSpPr>
          <p:spPr>
            <a:xfrm rot="2700000">
              <a:off x="7343352" y="663105"/>
              <a:ext cx="175645" cy="17564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6"/>
            <p:cNvSpPr/>
            <p:nvPr/>
          </p:nvSpPr>
          <p:spPr>
            <a:xfrm rot="2700000">
              <a:off x="7744152" y="663105"/>
              <a:ext cx="175645" cy="17564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6"/>
            <p:cNvSpPr/>
            <p:nvPr/>
          </p:nvSpPr>
          <p:spPr>
            <a:xfrm rot="2700000">
              <a:off x="8144952" y="663105"/>
              <a:ext cx="175645" cy="17564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6"/>
            <p:cNvSpPr/>
            <p:nvPr/>
          </p:nvSpPr>
          <p:spPr>
            <a:xfrm rot="2700000">
              <a:off x="7343352" y="1063905"/>
              <a:ext cx="175645" cy="17564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6"/>
            <p:cNvSpPr/>
            <p:nvPr/>
          </p:nvSpPr>
          <p:spPr>
            <a:xfrm rot="2700000">
              <a:off x="7744152" y="1063905"/>
              <a:ext cx="175645" cy="17564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6"/>
            <p:cNvSpPr/>
            <p:nvPr/>
          </p:nvSpPr>
          <p:spPr>
            <a:xfrm rot="2700000">
              <a:off x="8144952" y="1063905"/>
              <a:ext cx="175645" cy="17564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6"/>
            <p:cNvSpPr/>
            <p:nvPr/>
          </p:nvSpPr>
          <p:spPr>
            <a:xfrm rot="2700000">
              <a:off x="7343352" y="1464705"/>
              <a:ext cx="175645" cy="17564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6"/>
            <p:cNvSpPr/>
            <p:nvPr/>
          </p:nvSpPr>
          <p:spPr>
            <a:xfrm rot="2700000">
              <a:off x="7744152" y="1464705"/>
              <a:ext cx="175645" cy="17564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6"/>
            <p:cNvSpPr/>
            <p:nvPr/>
          </p:nvSpPr>
          <p:spPr>
            <a:xfrm rot="2700000">
              <a:off x="8144952" y="1464705"/>
              <a:ext cx="175645" cy="17564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 name="Google Shape;741;p36"/>
          <p:cNvSpPr/>
          <p:nvPr/>
        </p:nvSpPr>
        <p:spPr>
          <a:xfrm>
            <a:off x="7815101" y="4810687"/>
            <a:ext cx="175500" cy="175500"/>
          </a:xfrm>
          <a:prstGeom prst="flowChartConnector">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6"/>
          <p:cNvSpPr/>
          <p:nvPr/>
        </p:nvSpPr>
        <p:spPr>
          <a:xfrm>
            <a:off x="195521" y="2742970"/>
            <a:ext cx="325052" cy="325055"/>
          </a:xfrm>
          <a:custGeom>
            <a:avLst/>
            <a:gdLst/>
            <a:ahLst/>
            <a:cxnLst/>
            <a:rect l="l" t="t" r="r" b="b"/>
            <a:pathLst>
              <a:path w="124900" h="124901" extrusionOk="0">
                <a:moveTo>
                  <a:pt x="62457" y="1"/>
                </a:moveTo>
                <a:cubicBezTo>
                  <a:pt x="55729" y="31289"/>
                  <a:pt x="31288" y="55745"/>
                  <a:pt x="1" y="62458"/>
                </a:cubicBezTo>
                <a:cubicBezTo>
                  <a:pt x="31288" y="69171"/>
                  <a:pt x="55729" y="93612"/>
                  <a:pt x="62457" y="124900"/>
                </a:cubicBezTo>
                <a:cubicBezTo>
                  <a:pt x="69170" y="93612"/>
                  <a:pt x="93611" y="69171"/>
                  <a:pt x="124899" y="62458"/>
                </a:cubicBezTo>
                <a:cubicBezTo>
                  <a:pt x="93611" y="55745"/>
                  <a:pt x="69170" y="31289"/>
                  <a:pt x="624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43" name="Google Shape;743;p36"/>
          <p:cNvSpPr/>
          <p:nvPr/>
        </p:nvSpPr>
        <p:spPr>
          <a:xfrm>
            <a:off x="5810796" y="121064"/>
            <a:ext cx="325052" cy="325055"/>
          </a:xfrm>
          <a:custGeom>
            <a:avLst/>
            <a:gdLst/>
            <a:ahLst/>
            <a:cxnLst/>
            <a:rect l="l" t="t" r="r" b="b"/>
            <a:pathLst>
              <a:path w="124900" h="124901" extrusionOk="0">
                <a:moveTo>
                  <a:pt x="62457" y="1"/>
                </a:moveTo>
                <a:cubicBezTo>
                  <a:pt x="55729" y="31289"/>
                  <a:pt x="31288" y="55745"/>
                  <a:pt x="1" y="62458"/>
                </a:cubicBezTo>
                <a:cubicBezTo>
                  <a:pt x="31288" y="69171"/>
                  <a:pt x="55729" y="93612"/>
                  <a:pt x="62457" y="124900"/>
                </a:cubicBezTo>
                <a:cubicBezTo>
                  <a:pt x="69170" y="93612"/>
                  <a:pt x="93611" y="69171"/>
                  <a:pt x="124899" y="62458"/>
                </a:cubicBezTo>
                <a:cubicBezTo>
                  <a:pt x="93611" y="55745"/>
                  <a:pt x="69170" y="31289"/>
                  <a:pt x="624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44" name="Google Shape;744;p36"/>
          <p:cNvSpPr/>
          <p:nvPr/>
        </p:nvSpPr>
        <p:spPr>
          <a:xfrm>
            <a:off x="8630196" y="2448420"/>
            <a:ext cx="325052" cy="325055"/>
          </a:xfrm>
          <a:custGeom>
            <a:avLst/>
            <a:gdLst/>
            <a:ahLst/>
            <a:cxnLst/>
            <a:rect l="l" t="t" r="r" b="b"/>
            <a:pathLst>
              <a:path w="124900" h="124901" extrusionOk="0">
                <a:moveTo>
                  <a:pt x="62457" y="1"/>
                </a:moveTo>
                <a:cubicBezTo>
                  <a:pt x="55729" y="31289"/>
                  <a:pt x="31288" y="55745"/>
                  <a:pt x="1" y="62458"/>
                </a:cubicBezTo>
                <a:cubicBezTo>
                  <a:pt x="31288" y="69171"/>
                  <a:pt x="55729" y="93612"/>
                  <a:pt x="62457" y="124900"/>
                </a:cubicBezTo>
                <a:cubicBezTo>
                  <a:pt x="69170" y="93612"/>
                  <a:pt x="93611" y="69171"/>
                  <a:pt x="124899" y="62458"/>
                </a:cubicBezTo>
                <a:cubicBezTo>
                  <a:pt x="93611" y="55745"/>
                  <a:pt x="69170" y="31289"/>
                  <a:pt x="6245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745" name="Google Shape;745;p36"/>
          <p:cNvGrpSpPr/>
          <p:nvPr/>
        </p:nvGrpSpPr>
        <p:grpSpPr>
          <a:xfrm rot="10800000">
            <a:off x="367147" y="120132"/>
            <a:ext cx="555662" cy="77120"/>
            <a:chOff x="-2705552" y="148750"/>
            <a:chExt cx="1965554" cy="272700"/>
          </a:xfrm>
        </p:grpSpPr>
        <p:sp>
          <p:nvSpPr>
            <p:cNvPr id="746" name="Google Shape;746;p36"/>
            <p:cNvSpPr/>
            <p:nvPr/>
          </p:nvSpPr>
          <p:spPr>
            <a:xfrm>
              <a:off x="-2705552" y="148750"/>
              <a:ext cx="272700" cy="272700"/>
            </a:xfrm>
            <a:prstGeom prst="flowChart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6"/>
            <p:cNvSpPr/>
            <p:nvPr/>
          </p:nvSpPr>
          <p:spPr>
            <a:xfrm>
              <a:off x="-1859125" y="148750"/>
              <a:ext cx="272700" cy="272700"/>
            </a:xfrm>
            <a:prstGeom prst="flowChart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6"/>
            <p:cNvSpPr/>
            <p:nvPr/>
          </p:nvSpPr>
          <p:spPr>
            <a:xfrm>
              <a:off x="-1012698" y="148750"/>
              <a:ext cx="272700" cy="272700"/>
            </a:xfrm>
            <a:prstGeom prst="flowChart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 name="Google Shape;749;p36"/>
          <p:cNvGrpSpPr/>
          <p:nvPr/>
        </p:nvGrpSpPr>
        <p:grpSpPr>
          <a:xfrm rot="-5400000">
            <a:off x="290272" y="4507457"/>
            <a:ext cx="555662" cy="77120"/>
            <a:chOff x="-2705552" y="148750"/>
            <a:chExt cx="1965554" cy="272700"/>
          </a:xfrm>
        </p:grpSpPr>
        <p:sp>
          <p:nvSpPr>
            <p:cNvPr id="750" name="Google Shape;750;p36"/>
            <p:cNvSpPr/>
            <p:nvPr/>
          </p:nvSpPr>
          <p:spPr>
            <a:xfrm>
              <a:off x="-2705552" y="148750"/>
              <a:ext cx="272700" cy="272700"/>
            </a:xfrm>
            <a:prstGeom prst="flowChartConnector">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6"/>
            <p:cNvSpPr/>
            <p:nvPr/>
          </p:nvSpPr>
          <p:spPr>
            <a:xfrm>
              <a:off x="-1859125" y="148750"/>
              <a:ext cx="272700" cy="272700"/>
            </a:xfrm>
            <a:prstGeom prst="flowChartConnector">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6"/>
            <p:cNvSpPr/>
            <p:nvPr/>
          </p:nvSpPr>
          <p:spPr>
            <a:xfrm>
              <a:off x="-1012698" y="148750"/>
              <a:ext cx="272700" cy="272700"/>
            </a:xfrm>
            <a:prstGeom prst="flowChartConnector">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 name="Google Shape;753;p36"/>
          <p:cNvSpPr/>
          <p:nvPr/>
        </p:nvSpPr>
        <p:spPr>
          <a:xfrm>
            <a:off x="2482796" y="4735895"/>
            <a:ext cx="325052" cy="325055"/>
          </a:xfrm>
          <a:custGeom>
            <a:avLst/>
            <a:gdLst/>
            <a:ahLst/>
            <a:cxnLst/>
            <a:rect l="l" t="t" r="r" b="b"/>
            <a:pathLst>
              <a:path w="124900" h="124901" extrusionOk="0">
                <a:moveTo>
                  <a:pt x="62457" y="1"/>
                </a:moveTo>
                <a:cubicBezTo>
                  <a:pt x="55729" y="31289"/>
                  <a:pt x="31288" y="55745"/>
                  <a:pt x="1" y="62458"/>
                </a:cubicBezTo>
                <a:cubicBezTo>
                  <a:pt x="31288" y="69171"/>
                  <a:pt x="55729" y="93612"/>
                  <a:pt x="62457" y="124900"/>
                </a:cubicBezTo>
                <a:cubicBezTo>
                  <a:pt x="69170" y="93612"/>
                  <a:pt x="93611" y="69171"/>
                  <a:pt x="124899" y="62458"/>
                </a:cubicBezTo>
                <a:cubicBezTo>
                  <a:pt x="93611" y="55745"/>
                  <a:pt x="69170" y="31289"/>
                  <a:pt x="6245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754" name="Google Shape;754;p36"/>
          <p:cNvGrpSpPr/>
          <p:nvPr/>
        </p:nvGrpSpPr>
        <p:grpSpPr>
          <a:xfrm rot="-5400000">
            <a:off x="8334047" y="3669257"/>
            <a:ext cx="555662" cy="77120"/>
            <a:chOff x="-2705552" y="148750"/>
            <a:chExt cx="1965554" cy="272700"/>
          </a:xfrm>
        </p:grpSpPr>
        <p:sp>
          <p:nvSpPr>
            <p:cNvPr id="755" name="Google Shape;755;p36"/>
            <p:cNvSpPr/>
            <p:nvPr/>
          </p:nvSpPr>
          <p:spPr>
            <a:xfrm>
              <a:off x="-2705552" y="148750"/>
              <a:ext cx="272700" cy="272700"/>
            </a:xfrm>
            <a:prstGeom prst="flowChart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6"/>
            <p:cNvSpPr/>
            <p:nvPr/>
          </p:nvSpPr>
          <p:spPr>
            <a:xfrm>
              <a:off x="-1859125" y="148750"/>
              <a:ext cx="272700" cy="272700"/>
            </a:xfrm>
            <a:prstGeom prst="flowChart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1012698" y="148750"/>
              <a:ext cx="272700" cy="272700"/>
            </a:xfrm>
            <a:prstGeom prst="flowChart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8" name="Google Shape;758;p36"/>
          <p:cNvSpPr/>
          <p:nvPr/>
        </p:nvSpPr>
        <p:spPr>
          <a:xfrm flipH="1">
            <a:off x="2609073" y="250362"/>
            <a:ext cx="175500" cy="175500"/>
          </a:xfrm>
          <a:prstGeom prst="flowChartConnector">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59"/>
        <p:cNvGrpSpPr/>
        <p:nvPr/>
      </p:nvGrpSpPr>
      <p:grpSpPr>
        <a:xfrm>
          <a:off x="0" y="0"/>
          <a:ext cx="0" cy="0"/>
          <a:chOff x="0" y="0"/>
          <a:chExt cx="0" cy="0"/>
        </a:xfrm>
      </p:grpSpPr>
      <p:grpSp>
        <p:nvGrpSpPr>
          <p:cNvPr id="760" name="Google Shape;760;p37"/>
          <p:cNvGrpSpPr/>
          <p:nvPr/>
        </p:nvGrpSpPr>
        <p:grpSpPr>
          <a:xfrm flipH="1">
            <a:off x="195521" y="191387"/>
            <a:ext cx="474705" cy="474705"/>
            <a:chOff x="7306975" y="626728"/>
            <a:chExt cx="1050000" cy="1050000"/>
          </a:xfrm>
        </p:grpSpPr>
        <p:sp>
          <p:nvSpPr>
            <p:cNvPr id="761" name="Google Shape;761;p37"/>
            <p:cNvSpPr/>
            <p:nvPr/>
          </p:nvSpPr>
          <p:spPr>
            <a:xfrm rot="2700000">
              <a:off x="7343352" y="663105"/>
              <a:ext cx="175645" cy="17564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7"/>
            <p:cNvSpPr/>
            <p:nvPr/>
          </p:nvSpPr>
          <p:spPr>
            <a:xfrm rot="2700000">
              <a:off x="7744152" y="663105"/>
              <a:ext cx="175645" cy="17564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7"/>
            <p:cNvSpPr/>
            <p:nvPr/>
          </p:nvSpPr>
          <p:spPr>
            <a:xfrm rot="2700000">
              <a:off x="8144952" y="663105"/>
              <a:ext cx="175645" cy="17564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7"/>
            <p:cNvSpPr/>
            <p:nvPr/>
          </p:nvSpPr>
          <p:spPr>
            <a:xfrm rot="2700000">
              <a:off x="7343352" y="1063905"/>
              <a:ext cx="175645" cy="17564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7"/>
            <p:cNvSpPr/>
            <p:nvPr/>
          </p:nvSpPr>
          <p:spPr>
            <a:xfrm rot="2700000">
              <a:off x="7744152" y="1063905"/>
              <a:ext cx="175645" cy="17564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7"/>
            <p:cNvSpPr/>
            <p:nvPr/>
          </p:nvSpPr>
          <p:spPr>
            <a:xfrm rot="2700000">
              <a:off x="8144952" y="1063905"/>
              <a:ext cx="175645" cy="17564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7"/>
            <p:cNvSpPr/>
            <p:nvPr/>
          </p:nvSpPr>
          <p:spPr>
            <a:xfrm rot="2700000">
              <a:off x="7343352" y="1464705"/>
              <a:ext cx="175645" cy="17564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7"/>
            <p:cNvSpPr/>
            <p:nvPr/>
          </p:nvSpPr>
          <p:spPr>
            <a:xfrm rot="2700000">
              <a:off x="7744152" y="1464705"/>
              <a:ext cx="175645" cy="17564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7"/>
            <p:cNvSpPr/>
            <p:nvPr/>
          </p:nvSpPr>
          <p:spPr>
            <a:xfrm rot="2700000">
              <a:off x="8144952" y="1464705"/>
              <a:ext cx="175645" cy="17564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 name="Google Shape;770;p37"/>
          <p:cNvSpPr/>
          <p:nvPr/>
        </p:nvSpPr>
        <p:spPr>
          <a:xfrm flipH="1">
            <a:off x="345123" y="4178587"/>
            <a:ext cx="175500" cy="175500"/>
          </a:xfrm>
          <a:prstGeom prst="flowChartConnector">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7"/>
          <p:cNvSpPr/>
          <p:nvPr/>
        </p:nvSpPr>
        <p:spPr>
          <a:xfrm flipH="1">
            <a:off x="195526" y="1268070"/>
            <a:ext cx="325052" cy="325055"/>
          </a:xfrm>
          <a:custGeom>
            <a:avLst/>
            <a:gdLst/>
            <a:ahLst/>
            <a:cxnLst/>
            <a:rect l="l" t="t" r="r" b="b"/>
            <a:pathLst>
              <a:path w="124900" h="124901" extrusionOk="0">
                <a:moveTo>
                  <a:pt x="62457" y="1"/>
                </a:moveTo>
                <a:cubicBezTo>
                  <a:pt x="55729" y="31289"/>
                  <a:pt x="31288" y="55745"/>
                  <a:pt x="1" y="62458"/>
                </a:cubicBezTo>
                <a:cubicBezTo>
                  <a:pt x="31288" y="69171"/>
                  <a:pt x="55729" y="93612"/>
                  <a:pt x="62457" y="124900"/>
                </a:cubicBezTo>
                <a:cubicBezTo>
                  <a:pt x="69170" y="93612"/>
                  <a:pt x="93611" y="69171"/>
                  <a:pt x="124899" y="62458"/>
                </a:cubicBezTo>
                <a:cubicBezTo>
                  <a:pt x="93611" y="55745"/>
                  <a:pt x="69170" y="31289"/>
                  <a:pt x="624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72" name="Google Shape;772;p37"/>
          <p:cNvSpPr/>
          <p:nvPr/>
        </p:nvSpPr>
        <p:spPr>
          <a:xfrm flipH="1">
            <a:off x="3089751" y="121064"/>
            <a:ext cx="325052" cy="325055"/>
          </a:xfrm>
          <a:custGeom>
            <a:avLst/>
            <a:gdLst/>
            <a:ahLst/>
            <a:cxnLst/>
            <a:rect l="l" t="t" r="r" b="b"/>
            <a:pathLst>
              <a:path w="124900" h="124901" extrusionOk="0">
                <a:moveTo>
                  <a:pt x="62457" y="1"/>
                </a:moveTo>
                <a:cubicBezTo>
                  <a:pt x="55729" y="31289"/>
                  <a:pt x="31288" y="55745"/>
                  <a:pt x="1" y="62458"/>
                </a:cubicBezTo>
                <a:cubicBezTo>
                  <a:pt x="31288" y="69171"/>
                  <a:pt x="55729" y="93612"/>
                  <a:pt x="62457" y="124900"/>
                </a:cubicBezTo>
                <a:cubicBezTo>
                  <a:pt x="69170" y="93612"/>
                  <a:pt x="93611" y="69171"/>
                  <a:pt x="124899" y="62458"/>
                </a:cubicBezTo>
                <a:cubicBezTo>
                  <a:pt x="93611" y="55745"/>
                  <a:pt x="69170" y="31289"/>
                  <a:pt x="624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73" name="Google Shape;773;p37"/>
          <p:cNvSpPr/>
          <p:nvPr/>
        </p:nvSpPr>
        <p:spPr>
          <a:xfrm flipH="1">
            <a:off x="8782251" y="2138570"/>
            <a:ext cx="325052" cy="325055"/>
          </a:xfrm>
          <a:custGeom>
            <a:avLst/>
            <a:gdLst/>
            <a:ahLst/>
            <a:cxnLst/>
            <a:rect l="l" t="t" r="r" b="b"/>
            <a:pathLst>
              <a:path w="124900" h="124901" extrusionOk="0">
                <a:moveTo>
                  <a:pt x="62457" y="1"/>
                </a:moveTo>
                <a:cubicBezTo>
                  <a:pt x="55729" y="31289"/>
                  <a:pt x="31288" y="55745"/>
                  <a:pt x="1" y="62458"/>
                </a:cubicBezTo>
                <a:cubicBezTo>
                  <a:pt x="31288" y="69171"/>
                  <a:pt x="55729" y="93612"/>
                  <a:pt x="62457" y="124900"/>
                </a:cubicBezTo>
                <a:cubicBezTo>
                  <a:pt x="69170" y="93612"/>
                  <a:pt x="93611" y="69171"/>
                  <a:pt x="124899" y="62458"/>
                </a:cubicBezTo>
                <a:cubicBezTo>
                  <a:pt x="93611" y="55745"/>
                  <a:pt x="69170" y="31289"/>
                  <a:pt x="6245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774" name="Google Shape;774;p37"/>
          <p:cNvGrpSpPr/>
          <p:nvPr/>
        </p:nvGrpSpPr>
        <p:grpSpPr>
          <a:xfrm rot="10800000" flipH="1">
            <a:off x="8302790" y="196332"/>
            <a:ext cx="555662" cy="77120"/>
            <a:chOff x="-2705552" y="148750"/>
            <a:chExt cx="1965554" cy="272700"/>
          </a:xfrm>
        </p:grpSpPr>
        <p:sp>
          <p:nvSpPr>
            <p:cNvPr id="775" name="Google Shape;775;p37"/>
            <p:cNvSpPr/>
            <p:nvPr/>
          </p:nvSpPr>
          <p:spPr>
            <a:xfrm>
              <a:off x="-2705552" y="148750"/>
              <a:ext cx="272700" cy="272700"/>
            </a:xfrm>
            <a:prstGeom prst="flowChart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7"/>
            <p:cNvSpPr/>
            <p:nvPr/>
          </p:nvSpPr>
          <p:spPr>
            <a:xfrm>
              <a:off x="-1859125" y="148750"/>
              <a:ext cx="272700" cy="272700"/>
            </a:xfrm>
            <a:prstGeom prst="flowChart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7"/>
            <p:cNvSpPr/>
            <p:nvPr/>
          </p:nvSpPr>
          <p:spPr>
            <a:xfrm>
              <a:off x="-1012698" y="148750"/>
              <a:ext cx="272700" cy="272700"/>
            </a:xfrm>
            <a:prstGeom prst="flowChart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37"/>
          <p:cNvGrpSpPr/>
          <p:nvPr/>
        </p:nvGrpSpPr>
        <p:grpSpPr>
          <a:xfrm rot="5400000" flipH="1">
            <a:off x="8303465" y="4431257"/>
            <a:ext cx="555662" cy="77120"/>
            <a:chOff x="-2705552" y="148750"/>
            <a:chExt cx="1965554" cy="272700"/>
          </a:xfrm>
        </p:grpSpPr>
        <p:sp>
          <p:nvSpPr>
            <p:cNvPr id="779" name="Google Shape;779;p37"/>
            <p:cNvSpPr/>
            <p:nvPr/>
          </p:nvSpPr>
          <p:spPr>
            <a:xfrm>
              <a:off x="-2705552" y="148750"/>
              <a:ext cx="272700" cy="272700"/>
            </a:xfrm>
            <a:prstGeom prst="flowChartConnector">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7"/>
            <p:cNvSpPr/>
            <p:nvPr/>
          </p:nvSpPr>
          <p:spPr>
            <a:xfrm>
              <a:off x="-1859125" y="148750"/>
              <a:ext cx="272700" cy="272700"/>
            </a:xfrm>
            <a:prstGeom prst="flowChartConnector">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7"/>
            <p:cNvSpPr/>
            <p:nvPr/>
          </p:nvSpPr>
          <p:spPr>
            <a:xfrm>
              <a:off x="-1012698" y="148750"/>
              <a:ext cx="272700" cy="272700"/>
            </a:xfrm>
            <a:prstGeom prst="flowChartConnector">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 name="Google Shape;782;p37"/>
          <p:cNvSpPr/>
          <p:nvPr/>
        </p:nvSpPr>
        <p:spPr>
          <a:xfrm flipH="1">
            <a:off x="6417751" y="4735895"/>
            <a:ext cx="325052" cy="325055"/>
          </a:xfrm>
          <a:custGeom>
            <a:avLst/>
            <a:gdLst/>
            <a:ahLst/>
            <a:cxnLst/>
            <a:rect l="l" t="t" r="r" b="b"/>
            <a:pathLst>
              <a:path w="124900" h="124901" extrusionOk="0">
                <a:moveTo>
                  <a:pt x="62457" y="1"/>
                </a:moveTo>
                <a:cubicBezTo>
                  <a:pt x="55729" y="31289"/>
                  <a:pt x="31288" y="55745"/>
                  <a:pt x="1" y="62458"/>
                </a:cubicBezTo>
                <a:cubicBezTo>
                  <a:pt x="31288" y="69171"/>
                  <a:pt x="55729" y="93612"/>
                  <a:pt x="62457" y="124900"/>
                </a:cubicBezTo>
                <a:cubicBezTo>
                  <a:pt x="69170" y="93612"/>
                  <a:pt x="93611" y="69171"/>
                  <a:pt x="124899" y="62458"/>
                </a:cubicBezTo>
                <a:cubicBezTo>
                  <a:pt x="93611" y="55745"/>
                  <a:pt x="69170" y="31289"/>
                  <a:pt x="6245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783" name="Google Shape;783;p37"/>
          <p:cNvGrpSpPr/>
          <p:nvPr/>
        </p:nvGrpSpPr>
        <p:grpSpPr>
          <a:xfrm rot="10800000" flipH="1">
            <a:off x="2616401" y="4859880"/>
            <a:ext cx="555662" cy="77120"/>
            <a:chOff x="-2705552" y="148750"/>
            <a:chExt cx="1965554" cy="272700"/>
          </a:xfrm>
        </p:grpSpPr>
        <p:sp>
          <p:nvSpPr>
            <p:cNvPr id="784" name="Google Shape;784;p37"/>
            <p:cNvSpPr/>
            <p:nvPr/>
          </p:nvSpPr>
          <p:spPr>
            <a:xfrm>
              <a:off x="-2705552" y="148750"/>
              <a:ext cx="272700" cy="272700"/>
            </a:xfrm>
            <a:prstGeom prst="flowChart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7"/>
            <p:cNvSpPr/>
            <p:nvPr/>
          </p:nvSpPr>
          <p:spPr>
            <a:xfrm>
              <a:off x="-1859125" y="148750"/>
              <a:ext cx="272700" cy="272700"/>
            </a:xfrm>
            <a:prstGeom prst="flowChart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7"/>
            <p:cNvSpPr/>
            <p:nvPr/>
          </p:nvSpPr>
          <p:spPr>
            <a:xfrm>
              <a:off x="-1012698" y="148750"/>
              <a:ext cx="272700" cy="272700"/>
            </a:xfrm>
            <a:prstGeom prst="flowChart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 name="Google Shape;787;p37"/>
          <p:cNvSpPr/>
          <p:nvPr/>
        </p:nvSpPr>
        <p:spPr>
          <a:xfrm flipH="1">
            <a:off x="7409673" y="250362"/>
            <a:ext cx="175500" cy="175500"/>
          </a:xfrm>
          <a:prstGeom prst="flowChartConnector">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9"/>
        <p:cNvGrpSpPr/>
        <p:nvPr/>
      </p:nvGrpSpPr>
      <p:grpSpPr>
        <a:xfrm>
          <a:off x="0" y="0"/>
          <a:ext cx="0" cy="0"/>
          <a:chOff x="0" y="0"/>
          <a:chExt cx="0" cy="0"/>
        </a:xfrm>
      </p:grpSpPr>
      <p:sp>
        <p:nvSpPr>
          <p:cNvPr id="50" name="Google Shape;50;p5"/>
          <p:cNvSpPr txBox="1">
            <a:spLocks noGrp="1"/>
          </p:cNvSpPr>
          <p:nvPr>
            <p:ph type="subTitle" idx="1"/>
          </p:nvPr>
        </p:nvSpPr>
        <p:spPr>
          <a:xfrm>
            <a:off x="1613325" y="3227375"/>
            <a:ext cx="21786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ukta"/>
                <a:ea typeface="Mukta"/>
                <a:cs typeface="Mukta"/>
                <a:sym typeface="Mukta"/>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 name="Google Shape;51;p5"/>
          <p:cNvSpPr txBox="1">
            <a:spLocks noGrp="1"/>
          </p:cNvSpPr>
          <p:nvPr>
            <p:ph type="subTitle" idx="2"/>
          </p:nvPr>
        </p:nvSpPr>
        <p:spPr>
          <a:xfrm>
            <a:off x="5352150" y="3227375"/>
            <a:ext cx="21786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ukta"/>
                <a:ea typeface="Mukta"/>
                <a:cs typeface="Mukta"/>
                <a:sym typeface="Mukta"/>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2" name="Google Shape;52;p5"/>
          <p:cNvSpPr txBox="1">
            <a:spLocks noGrp="1"/>
          </p:cNvSpPr>
          <p:nvPr>
            <p:ph type="subTitle" idx="3"/>
          </p:nvPr>
        </p:nvSpPr>
        <p:spPr>
          <a:xfrm>
            <a:off x="1534350" y="2346275"/>
            <a:ext cx="2336400" cy="883500"/>
          </a:xfrm>
          <a:prstGeom prst="rect">
            <a:avLst/>
          </a:prstGeom>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2400"/>
              <a:buFont typeface="Bebas Neue"/>
              <a:buNone/>
              <a:defRPr sz="2400" b="1">
                <a:solidFill>
                  <a:schemeClr val="lt1"/>
                </a:solidFill>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3" name="Google Shape;53;p5"/>
          <p:cNvSpPr txBox="1">
            <a:spLocks noGrp="1"/>
          </p:cNvSpPr>
          <p:nvPr>
            <p:ph type="subTitle" idx="4"/>
          </p:nvPr>
        </p:nvSpPr>
        <p:spPr>
          <a:xfrm>
            <a:off x="5273350" y="2346275"/>
            <a:ext cx="2336400" cy="883500"/>
          </a:xfrm>
          <a:prstGeom prst="rect">
            <a:avLst/>
          </a:prstGeom>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2400"/>
              <a:buFont typeface="Bebas Neue"/>
              <a:buNone/>
              <a:defRPr sz="2400" b="1">
                <a:solidFill>
                  <a:schemeClr val="lt1"/>
                </a:solidFill>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4" name="Google Shape;54;p5"/>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lvl1pPr lvl="0" algn="ctr" rtl="0">
              <a:lnSpc>
                <a:spcPct val="90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55" name="Google Shape;55;p5"/>
          <p:cNvGrpSpPr/>
          <p:nvPr/>
        </p:nvGrpSpPr>
        <p:grpSpPr>
          <a:xfrm>
            <a:off x="8545473" y="189950"/>
            <a:ext cx="474705" cy="474705"/>
            <a:chOff x="7306975" y="626728"/>
            <a:chExt cx="1050000" cy="1050000"/>
          </a:xfrm>
        </p:grpSpPr>
        <p:sp>
          <p:nvSpPr>
            <p:cNvPr id="56" name="Google Shape;56;p5"/>
            <p:cNvSpPr/>
            <p:nvPr/>
          </p:nvSpPr>
          <p:spPr>
            <a:xfrm rot="2700000">
              <a:off x="7343352" y="663105"/>
              <a:ext cx="175645" cy="17564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rot="2700000">
              <a:off x="7744152" y="663105"/>
              <a:ext cx="175645" cy="17564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rot="2700000">
              <a:off x="8144952" y="663105"/>
              <a:ext cx="175645" cy="17564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rot="2700000">
              <a:off x="7343352" y="1063905"/>
              <a:ext cx="175645" cy="17564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rot="2700000">
              <a:off x="7744152" y="1063905"/>
              <a:ext cx="175645" cy="17564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rot="2700000">
              <a:off x="8144952" y="1063905"/>
              <a:ext cx="175645" cy="17564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rot="2700000">
              <a:off x="7343352" y="1464705"/>
              <a:ext cx="175645" cy="17564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rot="2700000">
              <a:off x="7744152" y="1464705"/>
              <a:ext cx="175645" cy="17564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rot="2700000">
              <a:off x="8144952" y="1464705"/>
              <a:ext cx="175645" cy="17564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5"/>
          <p:cNvSpPr/>
          <p:nvPr/>
        </p:nvSpPr>
        <p:spPr>
          <a:xfrm>
            <a:off x="868026" y="4817025"/>
            <a:ext cx="175500" cy="175500"/>
          </a:xfrm>
          <a:prstGeom prst="flowChartConnector">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a:off x="243283" y="2531634"/>
            <a:ext cx="325052" cy="325055"/>
          </a:xfrm>
          <a:custGeom>
            <a:avLst/>
            <a:gdLst/>
            <a:ahLst/>
            <a:cxnLst/>
            <a:rect l="l" t="t" r="r" b="b"/>
            <a:pathLst>
              <a:path w="124900" h="124901" extrusionOk="0">
                <a:moveTo>
                  <a:pt x="62457" y="1"/>
                </a:moveTo>
                <a:cubicBezTo>
                  <a:pt x="55729" y="31289"/>
                  <a:pt x="31288" y="55745"/>
                  <a:pt x="1" y="62458"/>
                </a:cubicBezTo>
                <a:cubicBezTo>
                  <a:pt x="31288" y="69171"/>
                  <a:pt x="55729" y="93612"/>
                  <a:pt x="62457" y="124900"/>
                </a:cubicBezTo>
                <a:cubicBezTo>
                  <a:pt x="69170" y="93612"/>
                  <a:pt x="93611" y="69171"/>
                  <a:pt x="124899" y="62458"/>
                </a:cubicBezTo>
                <a:cubicBezTo>
                  <a:pt x="93611" y="55745"/>
                  <a:pt x="69170" y="31289"/>
                  <a:pt x="6245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7" name="Google Shape;67;p5"/>
          <p:cNvSpPr/>
          <p:nvPr/>
        </p:nvSpPr>
        <p:spPr>
          <a:xfrm>
            <a:off x="5466921" y="4742252"/>
            <a:ext cx="325052" cy="325055"/>
          </a:xfrm>
          <a:custGeom>
            <a:avLst/>
            <a:gdLst/>
            <a:ahLst/>
            <a:cxnLst/>
            <a:rect l="l" t="t" r="r" b="b"/>
            <a:pathLst>
              <a:path w="124900" h="124901" extrusionOk="0">
                <a:moveTo>
                  <a:pt x="62457" y="1"/>
                </a:moveTo>
                <a:cubicBezTo>
                  <a:pt x="55729" y="31289"/>
                  <a:pt x="31288" y="55745"/>
                  <a:pt x="1" y="62458"/>
                </a:cubicBezTo>
                <a:cubicBezTo>
                  <a:pt x="31288" y="69171"/>
                  <a:pt x="55729" y="93612"/>
                  <a:pt x="62457" y="124900"/>
                </a:cubicBezTo>
                <a:cubicBezTo>
                  <a:pt x="69170" y="93612"/>
                  <a:pt x="93611" y="69171"/>
                  <a:pt x="124899" y="62458"/>
                </a:cubicBezTo>
                <a:cubicBezTo>
                  <a:pt x="93611" y="55745"/>
                  <a:pt x="69170" y="31289"/>
                  <a:pt x="624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8" name="Google Shape;68;p5"/>
          <p:cNvSpPr/>
          <p:nvPr/>
        </p:nvSpPr>
        <p:spPr>
          <a:xfrm>
            <a:off x="8544096" y="2370784"/>
            <a:ext cx="325052" cy="325055"/>
          </a:xfrm>
          <a:custGeom>
            <a:avLst/>
            <a:gdLst/>
            <a:ahLst/>
            <a:cxnLst/>
            <a:rect l="l" t="t" r="r" b="b"/>
            <a:pathLst>
              <a:path w="124900" h="124901" extrusionOk="0">
                <a:moveTo>
                  <a:pt x="62457" y="1"/>
                </a:moveTo>
                <a:cubicBezTo>
                  <a:pt x="55729" y="31289"/>
                  <a:pt x="31288" y="55745"/>
                  <a:pt x="1" y="62458"/>
                </a:cubicBezTo>
                <a:cubicBezTo>
                  <a:pt x="31288" y="69171"/>
                  <a:pt x="55729" y="93612"/>
                  <a:pt x="62457" y="124900"/>
                </a:cubicBezTo>
                <a:cubicBezTo>
                  <a:pt x="69170" y="93612"/>
                  <a:pt x="93611" y="69171"/>
                  <a:pt x="124899" y="62458"/>
                </a:cubicBezTo>
                <a:cubicBezTo>
                  <a:pt x="93611" y="55745"/>
                  <a:pt x="69170" y="31289"/>
                  <a:pt x="624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69" name="Google Shape;69;p5"/>
          <p:cNvGrpSpPr/>
          <p:nvPr/>
        </p:nvGrpSpPr>
        <p:grpSpPr>
          <a:xfrm rot="10800000">
            <a:off x="568322" y="271095"/>
            <a:ext cx="555662" cy="77120"/>
            <a:chOff x="-2705552" y="148750"/>
            <a:chExt cx="1965554" cy="272700"/>
          </a:xfrm>
        </p:grpSpPr>
        <p:sp>
          <p:nvSpPr>
            <p:cNvPr id="70" name="Google Shape;70;p5"/>
            <p:cNvSpPr/>
            <p:nvPr/>
          </p:nvSpPr>
          <p:spPr>
            <a:xfrm>
              <a:off x="-2705552" y="148750"/>
              <a:ext cx="272700" cy="272700"/>
            </a:xfrm>
            <a:prstGeom prst="flowChart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1859125" y="148750"/>
              <a:ext cx="272700" cy="272700"/>
            </a:xfrm>
            <a:prstGeom prst="flowChart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1012698" y="148750"/>
              <a:ext cx="272700" cy="272700"/>
            </a:xfrm>
            <a:prstGeom prst="flowChart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5"/>
          <p:cNvGrpSpPr/>
          <p:nvPr/>
        </p:nvGrpSpPr>
        <p:grpSpPr>
          <a:xfrm rot="-5400000">
            <a:off x="8352585" y="4565045"/>
            <a:ext cx="555662" cy="77120"/>
            <a:chOff x="-2705552" y="148750"/>
            <a:chExt cx="1965554" cy="272700"/>
          </a:xfrm>
        </p:grpSpPr>
        <p:sp>
          <p:nvSpPr>
            <p:cNvPr id="74" name="Google Shape;74;p5"/>
            <p:cNvSpPr/>
            <p:nvPr/>
          </p:nvSpPr>
          <p:spPr>
            <a:xfrm>
              <a:off x="-2705552" y="148750"/>
              <a:ext cx="272700" cy="272700"/>
            </a:xfrm>
            <a:prstGeom prst="flowChartConnector">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1859125" y="148750"/>
              <a:ext cx="272700" cy="272700"/>
            </a:xfrm>
            <a:prstGeom prst="flowChartConnector">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1012698" y="148750"/>
              <a:ext cx="272700" cy="272700"/>
            </a:xfrm>
            <a:prstGeom prst="flowChartConnector">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7"/>
        <p:cNvGrpSpPr/>
        <p:nvPr/>
      </p:nvGrpSpPr>
      <p:grpSpPr>
        <a:xfrm>
          <a:off x="0" y="0"/>
          <a:ext cx="0" cy="0"/>
          <a:chOff x="0" y="0"/>
          <a:chExt cx="0" cy="0"/>
        </a:xfrm>
      </p:grpSpPr>
      <p:sp>
        <p:nvSpPr>
          <p:cNvPr id="78" name="Google Shape;78;p6"/>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lvl1pPr lvl="0" algn="ctr" rtl="0">
              <a:lnSpc>
                <a:spcPct val="90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79" name="Google Shape;79;p6"/>
          <p:cNvGrpSpPr/>
          <p:nvPr/>
        </p:nvGrpSpPr>
        <p:grpSpPr>
          <a:xfrm>
            <a:off x="8555373" y="297640"/>
            <a:ext cx="474705" cy="474705"/>
            <a:chOff x="7306975" y="626728"/>
            <a:chExt cx="1050000" cy="1050000"/>
          </a:xfrm>
        </p:grpSpPr>
        <p:sp>
          <p:nvSpPr>
            <p:cNvPr id="80" name="Google Shape;80;p6"/>
            <p:cNvSpPr/>
            <p:nvPr/>
          </p:nvSpPr>
          <p:spPr>
            <a:xfrm rot="2700000">
              <a:off x="7343352" y="663105"/>
              <a:ext cx="175645" cy="17564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p:cNvSpPr/>
            <p:nvPr/>
          </p:nvSpPr>
          <p:spPr>
            <a:xfrm rot="2700000">
              <a:off x="7744152" y="663105"/>
              <a:ext cx="175645" cy="17564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p:cNvSpPr/>
            <p:nvPr/>
          </p:nvSpPr>
          <p:spPr>
            <a:xfrm rot="2700000">
              <a:off x="8144952" y="663105"/>
              <a:ext cx="175645" cy="17564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p:cNvSpPr/>
            <p:nvPr/>
          </p:nvSpPr>
          <p:spPr>
            <a:xfrm rot="2700000">
              <a:off x="7343352" y="1063905"/>
              <a:ext cx="175645" cy="17564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6"/>
            <p:cNvSpPr/>
            <p:nvPr/>
          </p:nvSpPr>
          <p:spPr>
            <a:xfrm rot="2700000">
              <a:off x="7744152" y="1063905"/>
              <a:ext cx="175645" cy="17564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6"/>
            <p:cNvSpPr/>
            <p:nvPr/>
          </p:nvSpPr>
          <p:spPr>
            <a:xfrm rot="2700000">
              <a:off x="8144952" y="1063905"/>
              <a:ext cx="175645" cy="17564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rot="2700000">
              <a:off x="7343352" y="1464705"/>
              <a:ext cx="175645" cy="17564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6"/>
            <p:cNvSpPr/>
            <p:nvPr/>
          </p:nvSpPr>
          <p:spPr>
            <a:xfrm rot="2700000">
              <a:off x="7744152" y="1464705"/>
              <a:ext cx="175645" cy="17564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6"/>
            <p:cNvSpPr/>
            <p:nvPr/>
          </p:nvSpPr>
          <p:spPr>
            <a:xfrm rot="2700000">
              <a:off x="8144952" y="1464705"/>
              <a:ext cx="175645" cy="17564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6"/>
          <p:cNvSpPr/>
          <p:nvPr/>
        </p:nvSpPr>
        <p:spPr>
          <a:xfrm>
            <a:off x="8119901" y="4764540"/>
            <a:ext cx="175500" cy="175500"/>
          </a:xfrm>
          <a:prstGeom prst="flowChartConnector">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 name="Google Shape;90;p6"/>
          <p:cNvGrpSpPr/>
          <p:nvPr/>
        </p:nvGrpSpPr>
        <p:grpSpPr>
          <a:xfrm rot="-5400000">
            <a:off x="299454" y="1011224"/>
            <a:ext cx="555662" cy="77120"/>
            <a:chOff x="-2705552" y="148750"/>
            <a:chExt cx="1965554" cy="272700"/>
          </a:xfrm>
        </p:grpSpPr>
        <p:sp>
          <p:nvSpPr>
            <p:cNvPr id="91" name="Google Shape;91;p6"/>
            <p:cNvSpPr/>
            <p:nvPr/>
          </p:nvSpPr>
          <p:spPr>
            <a:xfrm>
              <a:off x="-2705552" y="148750"/>
              <a:ext cx="272700" cy="272700"/>
            </a:xfrm>
            <a:prstGeom prst="flowChartConnector">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
            <p:cNvSpPr/>
            <p:nvPr/>
          </p:nvSpPr>
          <p:spPr>
            <a:xfrm>
              <a:off x="-1859125" y="148750"/>
              <a:ext cx="272700" cy="272700"/>
            </a:xfrm>
            <a:prstGeom prst="flowChartConnector">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6"/>
            <p:cNvSpPr/>
            <p:nvPr/>
          </p:nvSpPr>
          <p:spPr>
            <a:xfrm>
              <a:off x="-1012698" y="148750"/>
              <a:ext cx="272700" cy="272700"/>
            </a:xfrm>
            <a:prstGeom prst="flowChartConnector">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 name="Google Shape;94;p6"/>
          <p:cNvSpPr/>
          <p:nvPr/>
        </p:nvSpPr>
        <p:spPr>
          <a:xfrm>
            <a:off x="195521" y="3001623"/>
            <a:ext cx="325052" cy="325055"/>
          </a:xfrm>
          <a:custGeom>
            <a:avLst/>
            <a:gdLst/>
            <a:ahLst/>
            <a:cxnLst/>
            <a:rect l="l" t="t" r="r" b="b"/>
            <a:pathLst>
              <a:path w="124900" h="124901" extrusionOk="0">
                <a:moveTo>
                  <a:pt x="62457" y="1"/>
                </a:moveTo>
                <a:cubicBezTo>
                  <a:pt x="55729" y="31289"/>
                  <a:pt x="31288" y="55745"/>
                  <a:pt x="1" y="62458"/>
                </a:cubicBezTo>
                <a:cubicBezTo>
                  <a:pt x="31288" y="69171"/>
                  <a:pt x="55729" y="93612"/>
                  <a:pt x="62457" y="124900"/>
                </a:cubicBezTo>
                <a:cubicBezTo>
                  <a:pt x="69170" y="93612"/>
                  <a:pt x="93611" y="69171"/>
                  <a:pt x="124899" y="62458"/>
                </a:cubicBezTo>
                <a:cubicBezTo>
                  <a:pt x="93611" y="55745"/>
                  <a:pt x="69170" y="31289"/>
                  <a:pt x="624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5" name="Google Shape;95;p6"/>
          <p:cNvSpPr/>
          <p:nvPr/>
        </p:nvSpPr>
        <p:spPr>
          <a:xfrm>
            <a:off x="2273921" y="4764542"/>
            <a:ext cx="325052" cy="325055"/>
          </a:xfrm>
          <a:custGeom>
            <a:avLst/>
            <a:gdLst/>
            <a:ahLst/>
            <a:cxnLst/>
            <a:rect l="l" t="t" r="r" b="b"/>
            <a:pathLst>
              <a:path w="124900" h="124901" extrusionOk="0">
                <a:moveTo>
                  <a:pt x="62457" y="1"/>
                </a:moveTo>
                <a:cubicBezTo>
                  <a:pt x="55729" y="31289"/>
                  <a:pt x="31288" y="55745"/>
                  <a:pt x="1" y="62458"/>
                </a:cubicBezTo>
                <a:cubicBezTo>
                  <a:pt x="31288" y="69171"/>
                  <a:pt x="55729" y="93612"/>
                  <a:pt x="62457" y="124900"/>
                </a:cubicBezTo>
                <a:cubicBezTo>
                  <a:pt x="69170" y="93612"/>
                  <a:pt x="93611" y="69171"/>
                  <a:pt x="124899" y="62458"/>
                </a:cubicBezTo>
                <a:cubicBezTo>
                  <a:pt x="93611" y="55745"/>
                  <a:pt x="69170" y="31289"/>
                  <a:pt x="6245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6" name="Google Shape;96;p6"/>
          <p:cNvSpPr/>
          <p:nvPr/>
        </p:nvSpPr>
        <p:spPr>
          <a:xfrm>
            <a:off x="8630196" y="2326073"/>
            <a:ext cx="325052" cy="325055"/>
          </a:xfrm>
          <a:custGeom>
            <a:avLst/>
            <a:gdLst/>
            <a:ahLst/>
            <a:cxnLst/>
            <a:rect l="l" t="t" r="r" b="b"/>
            <a:pathLst>
              <a:path w="124900" h="124901" extrusionOk="0">
                <a:moveTo>
                  <a:pt x="62457" y="1"/>
                </a:moveTo>
                <a:cubicBezTo>
                  <a:pt x="55729" y="31289"/>
                  <a:pt x="31288" y="55745"/>
                  <a:pt x="1" y="62458"/>
                </a:cubicBezTo>
                <a:cubicBezTo>
                  <a:pt x="31288" y="69171"/>
                  <a:pt x="55729" y="93612"/>
                  <a:pt x="62457" y="124900"/>
                </a:cubicBezTo>
                <a:cubicBezTo>
                  <a:pt x="69170" y="93612"/>
                  <a:pt x="93611" y="69171"/>
                  <a:pt x="124899" y="62458"/>
                </a:cubicBezTo>
                <a:cubicBezTo>
                  <a:pt x="93611" y="55745"/>
                  <a:pt x="69170" y="31289"/>
                  <a:pt x="624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97" name="Google Shape;97;p6"/>
          <p:cNvGrpSpPr/>
          <p:nvPr/>
        </p:nvGrpSpPr>
        <p:grpSpPr>
          <a:xfrm>
            <a:off x="3424615" y="297656"/>
            <a:ext cx="555662" cy="77120"/>
            <a:chOff x="-2705552" y="148750"/>
            <a:chExt cx="1965554" cy="272700"/>
          </a:xfrm>
        </p:grpSpPr>
        <p:sp>
          <p:nvSpPr>
            <p:cNvPr id="98" name="Google Shape;98;p6"/>
            <p:cNvSpPr/>
            <p:nvPr/>
          </p:nvSpPr>
          <p:spPr>
            <a:xfrm>
              <a:off x="-2705552" y="148750"/>
              <a:ext cx="272700" cy="272700"/>
            </a:xfrm>
            <a:prstGeom prst="flowChart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1859125" y="148750"/>
              <a:ext cx="272700" cy="272700"/>
            </a:xfrm>
            <a:prstGeom prst="flowChart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1012698" y="148750"/>
              <a:ext cx="272700" cy="272700"/>
            </a:xfrm>
            <a:prstGeom prst="flowChart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1"/>
        <p:cNvGrpSpPr/>
        <p:nvPr/>
      </p:nvGrpSpPr>
      <p:grpSpPr>
        <a:xfrm>
          <a:off x="0" y="0"/>
          <a:ext cx="0" cy="0"/>
          <a:chOff x="0" y="0"/>
          <a:chExt cx="0" cy="0"/>
        </a:xfrm>
      </p:grpSpPr>
      <p:sp>
        <p:nvSpPr>
          <p:cNvPr id="102" name="Google Shape;102;p7"/>
          <p:cNvSpPr txBox="1">
            <a:spLocks noGrp="1"/>
          </p:cNvSpPr>
          <p:nvPr>
            <p:ph type="body" idx="1"/>
          </p:nvPr>
        </p:nvSpPr>
        <p:spPr>
          <a:xfrm>
            <a:off x="1202125" y="1381075"/>
            <a:ext cx="3464100" cy="2929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800">
                <a:latin typeface="Mukta"/>
                <a:ea typeface="Mukta"/>
                <a:cs typeface="Mukta"/>
                <a:sym typeface="Mukta"/>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grpSp>
        <p:nvGrpSpPr>
          <p:cNvPr id="103" name="Google Shape;103;p7"/>
          <p:cNvGrpSpPr/>
          <p:nvPr/>
        </p:nvGrpSpPr>
        <p:grpSpPr>
          <a:xfrm flipH="1">
            <a:off x="195521" y="266150"/>
            <a:ext cx="474705" cy="474705"/>
            <a:chOff x="7306975" y="626728"/>
            <a:chExt cx="1050000" cy="1050000"/>
          </a:xfrm>
        </p:grpSpPr>
        <p:sp>
          <p:nvSpPr>
            <p:cNvPr id="104" name="Google Shape;104;p7"/>
            <p:cNvSpPr/>
            <p:nvPr/>
          </p:nvSpPr>
          <p:spPr>
            <a:xfrm rot="2700000">
              <a:off x="7343352" y="663105"/>
              <a:ext cx="175645" cy="17564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7"/>
            <p:cNvSpPr/>
            <p:nvPr/>
          </p:nvSpPr>
          <p:spPr>
            <a:xfrm rot="2700000">
              <a:off x="7744152" y="663105"/>
              <a:ext cx="175645" cy="17564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7"/>
            <p:cNvSpPr/>
            <p:nvPr/>
          </p:nvSpPr>
          <p:spPr>
            <a:xfrm rot="2700000">
              <a:off x="8144952" y="663105"/>
              <a:ext cx="175645" cy="17564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7"/>
            <p:cNvSpPr/>
            <p:nvPr/>
          </p:nvSpPr>
          <p:spPr>
            <a:xfrm rot="2700000">
              <a:off x="7343352" y="1063905"/>
              <a:ext cx="175645" cy="17564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2700000">
              <a:off x="7744152" y="1063905"/>
              <a:ext cx="175645" cy="17564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rot="2700000">
              <a:off x="8144952" y="1063905"/>
              <a:ext cx="175645" cy="17564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rot="2700000">
              <a:off x="7343352" y="1464705"/>
              <a:ext cx="175645" cy="17564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7"/>
            <p:cNvSpPr/>
            <p:nvPr/>
          </p:nvSpPr>
          <p:spPr>
            <a:xfrm rot="2700000">
              <a:off x="7744152" y="1464705"/>
              <a:ext cx="175645" cy="17564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7"/>
            <p:cNvSpPr/>
            <p:nvPr/>
          </p:nvSpPr>
          <p:spPr>
            <a:xfrm rot="2700000">
              <a:off x="8144952" y="1464705"/>
              <a:ext cx="175645" cy="17564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7"/>
          <p:cNvSpPr/>
          <p:nvPr/>
        </p:nvSpPr>
        <p:spPr>
          <a:xfrm flipH="1">
            <a:off x="1234998" y="4733050"/>
            <a:ext cx="175500" cy="175500"/>
          </a:xfrm>
          <a:prstGeom prst="flowChartConnector">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p:nvPr/>
        </p:nvSpPr>
        <p:spPr>
          <a:xfrm flipH="1">
            <a:off x="8542726" y="1404809"/>
            <a:ext cx="325052" cy="325055"/>
          </a:xfrm>
          <a:custGeom>
            <a:avLst/>
            <a:gdLst/>
            <a:ahLst/>
            <a:cxnLst/>
            <a:rect l="l" t="t" r="r" b="b"/>
            <a:pathLst>
              <a:path w="124900" h="124901" extrusionOk="0">
                <a:moveTo>
                  <a:pt x="62457" y="1"/>
                </a:moveTo>
                <a:cubicBezTo>
                  <a:pt x="55729" y="31289"/>
                  <a:pt x="31288" y="55745"/>
                  <a:pt x="1" y="62458"/>
                </a:cubicBezTo>
                <a:cubicBezTo>
                  <a:pt x="31288" y="69171"/>
                  <a:pt x="55729" y="93612"/>
                  <a:pt x="62457" y="124900"/>
                </a:cubicBezTo>
                <a:cubicBezTo>
                  <a:pt x="69170" y="93612"/>
                  <a:pt x="93611" y="69171"/>
                  <a:pt x="124899" y="62458"/>
                </a:cubicBezTo>
                <a:cubicBezTo>
                  <a:pt x="93611" y="55745"/>
                  <a:pt x="69170" y="31289"/>
                  <a:pt x="6245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5" name="Google Shape;115;p7"/>
          <p:cNvSpPr/>
          <p:nvPr/>
        </p:nvSpPr>
        <p:spPr>
          <a:xfrm flipH="1">
            <a:off x="3089751" y="70052"/>
            <a:ext cx="325052" cy="325055"/>
          </a:xfrm>
          <a:custGeom>
            <a:avLst/>
            <a:gdLst/>
            <a:ahLst/>
            <a:cxnLst/>
            <a:rect l="l" t="t" r="r" b="b"/>
            <a:pathLst>
              <a:path w="124900" h="124901" extrusionOk="0">
                <a:moveTo>
                  <a:pt x="62457" y="1"/>
                </a:moveTo>
                <a:cubicBezTo>
                  <a:pt x="55729" y="31289"/>
                  <a:pt x="31288" y="55745"/>
                  <a:pt x="1" y="62458"/>
                </a:cubicBezTo>
                <a:cubicBezTo>
                  <a:pt x="31288" y="69171"/>
                  <a:pt x="55729" y="93612"/>
                  <a:pt x="62457" y="124900"/>
                </a:cubicBezTo>
                <a:cubicBezTo>
                  <a:pt x="69170" y="93612"/>
                  <a:pt x="93611" y="69171"/>
                  <a:pt x="124899" y="62458"/>
                </a:cubicBezTo>
                <a:cubicBezTo>
                  <a:pt x="93611" y="55745"/>
                  <a:pt x="69170" y="31289"/>
                  <a:pt x="6245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6" name="Google Shape;116;p7"/>
          <p:cNvSpPr/>
          <p:nvPr/>
        </p:nvSpPr>
        <p:spPr>
          <a:xfrm flipH="1">
            <a:off x="270351" y="2675584"/>
            <a:ext cx="325052" cy="325055"/>
          </a:xfrm>
          <a:custGeom>
            <a:avLst/>
            <a:gdLst/>
            <a:ahLst/>
            <a:cxnLst/>
            <a:rect l="l" t="t" r="r" b="b"/>
            <a:pathLst>
              <a:path w="124900" h="124901" extrusionOk="0">
                <a:moveTo>
                  <a:pt x="62457" y="1"/>
                </a:moveTo>
                <a:cubicBezTo>
                  <a:pt x="55729" y="31289"/>
                  <a:pt x="31288" y="55745"/>
                  <a:pt x="1" y="62458"/>
                </a:cubicBezTo>
                <a:cubicBezTo>
                  <a:pt x="31288" y="69171"/>
                  <a:pt x="55729" y="93612"/>
                  <a:pt x="62457" y="124900"/>
                </a:cubicBezTo>
                <a:cubicBezTo>
                  <a:pt x="69170" y="93612"/>
                  <a:pt x="93611" y="69171"/>
                  <a:pt x="124899" y="62458"/>
                </a:cubicBezTo>
                <a:cubicBezTo>
                  <a:pt x="93611" y="55745"/>
                  <a:pt x="69170" y="31289"/>
                  <a:pt x="624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117" name="Google Shape;117;p7"/>
          <p:cNvGrpSpPr/>
          <p:nvPr/>
        </p:nvGrpSpPr>
        <p:grpSpPr>
          <a:xfrm rot="10800000" flipH="1">
            <a:off x="7997990" y="271095"/>
            <a:ext cx="555662" cy="77120"/>
            <a:chOff x="-2705552" y="148750"/>
            <a:chExt cx="1965554" cy="272700"/>
          </a:xfrm>
        </p:grpSpPr>
        <p:sp>
          <p:nvSpPr>
            <p:cNvPr id="118" name="Google Shape;118;p7"/>
            <p:cNvSpPr/>
            <p:nvPr/>
          </p:nvSpPr>
          <p:spPr>
            <a:xfrm>
              <a:off x="-2705552" y="148750"/>
              <a:ext cx="272700" cy="272700"/>
            </a:xfrm>
            <a:prstGeom prst="flowChart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7"/>
            <p:cNvSpPr/>
            <p:nvPr/>
          </p:nvSpPr>
          <p:spPr>
            <a:xfrm>
              <a:off x="-1859125" y="148750"/>
              <a:ext cx="272700" cy="272700"/>
            </a:xfrm>
            <a:prstGeom prst="flowChart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7"/>
            <p:cNvSpPr/>
            <p:nvPr/>
          </p:nvSpPr>
          <p:spPr>
            <a:xfrm>
              <a:off x="-1012698" y="148750"/>
              <a:ext cx="272700" cy="272700"/>
            </a:xfrm>
            <a:prstGeom prst="flowChart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 name="Google Shape;121;p7"/>
          <p:cNvGrpSpPr/>
          <p:nvPr/>
        </p:nvGrpSpPr>
        <p:grpSpPr>
          <a:xfrm rot="5400000" flipH="1">
            <a:off x="8379665" y="4658420"/>
            <a:ext cx="555662" cy="77120"/>
            <a:chOff x="-2705552" y="148750"/>
            <a:chExt cx="1965554" cy="272700"/>
          </a:xfrm>
        </p:grpSpPr>
        <p:sp>
          <p:nvSpPr>
            <p:cNvPr id="122" name="Google Shape;122;p7"/>
            <p:cNvSpPr/>
            <p:nvPr/>
          </p:nvSpPr>
          <p:spPr>
            <a:xfrm>
              <a:off x="-2705552" y="148750"/>
              <a:ext cx="272700" cy="272700"/>
            </a:xfrm>
            <a:prstGeom prst="flowChartConnector">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7"/>
            <p:cNvSpPr/>
            <p:nvPr/>
          </p:nvSpPr>
          <p:spPr>
            <a:xfrm>
              <a:off x="-1859125" y="148750"/>
              <a:ext cx="272700" cy="272700"/>
            </a:xfrm>
            <a:prstGeom prst="flowChartConnector">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7"/>
            <p:cNvSpPr/>
            <p:nvPr/>
          </p:nvSpPr>
          <p:spPr>
            <a:xfrm>
              <a:off x="-1012698" y="148750"/>
              <a:ext cx="272700" cy="272700"/>
            </a:xfrm>
            <a:prstGeom prst="flowChartConnector">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7"/>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lvl1pPr lvl="0" algn="ctr" rtl="0">
              <a:lnSpc>
                <a:spcPct val="90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6"/>
        <p:cNvGrpSpPr/>
        <p:nvPr/>
      </p:nvGrpSpPr>
      <p:grpSpPr>
        <a:xfrm>
          <a:off x="0" y="0"/>
          <a:ext cx="0" cy="0"/>
          <a:chOff x="0" y="0"/>
          <a:chExt cx="0" cy="0"/>
        </a:xfrm>
      </p:grpSpPr>
      <p:sp>
        <p:nvSpPr>
          <p:cNvPr id="137" name="Google Shape;137;p9"/>
          <p:cNvSpPr/>
          <p:nvPr/>
        </p:nvSpPr>
        <p:spPr>
          <a:xfrm flipH="1">
            <a:off x="3861621" y="218640"/>
            <a:ext cx="175500" cy="175500"/>
          </a:xfrm>
          <a:prstGeom prst="flowChartConnector">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9"/>
          <p:cNvSpPr/>
          <p:nvPr/>
        </p:nvSpPr>
        <p:spPr>
          <a:xfrm flipH="1">
            <a:off x="2103499" y="4722331"/>
            <a:ext cx="325052" cy="325055"/>
          </a:xfrm>
          <a:custGeom>
            <a:avLst/>
            <a:gdLst/>
            <a:ahLst/>
            <a:cxnLst/>
            <a:rect l="l" t="t" r="r" b="b"/>
            <a:pathLst>
              <a:path w="124900" h="124901" extrusionOk="0">
                <a:moveTo>
                  <a:pt x="62457" y="1"/>
                </a:moveTo>
                <a:cubicBezTo>
                  <a:pt x="55729" y="31289"/>
                  <a:pt x="31288" y="55745"/>
                  <a:pt x="1" y="62458"/>
                </a:cubicBezTo>
                <a:cubicBezTo>
                  <a:pt x="31288" y="69171"/>
                  <a:pt x="55729" y="93612"/>
                  <a:pt x="62457" y="124900"/>
                </a:cubicBezTo>
                <a:cubicBezTo>
                  <a:pt x="69170" y="93612"/>
                  <a:pt x="93611" y="69171"/>
                  <a:pt x="124899" y="62458"/>
                </a:cubicBezTo>
                <a:cubicBezTo>
                  <a:pt x="93611" y="55745"/>
                  <a:pt x="69170" y="31289"/>
                  <a:pt x="6245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139" name="Google Shape;139;p9"/>
          <p:cNvGrpSpPr/>
          <p:nvPr/>
        </p:nvGrpSpPr>
        <p:grpSpPr>
          <a:xfrm flipH="1">
            <a:off x="7761670" y="4722331"/>
            <a:ext cx="555662" cy="77120"/>
            <a:chOff x="-2705552" y="148750"/>
            <a:chExt cx="1965554" cy="272700"/>
          </a:xfrm>
        </p:grpSpPr>
        <p:sp>
          <p:nvSpPr>
            <p:cNvPr id="140" name="Google Shape;140;p9"/>
            <p:cNvSpPr/>
            <p:nvPr/>
          </p:nvSpPr>
          <p:spPr>
            <a:xfrm>
              <a:off x="-2705552" y="148750"/>
              <a:ext cx="272700" cy="272700"/>
            </a:xfrm>
            <a:prstGeom prst="flowChartConnector">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9"/>
            <p:cNvSpPr/>
            <p:nvPr/>
          </p:nvSpPr>
          <p:spPr>
            <a:xfrm>
              <a:off x="-1859125" y="148750"/>
              <a:ext cx="272700" cy="272700"/>
            </a:xfrm>
            <a:prstGeom prst="flowChartConnector">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9"/>
            <p:cNvSpPr/>
            <p:nvPr/>
          </p:nvSpPr>
          <p:spPr>
            <a:xfrm>
              <a:off x="-1012698" y="148750"/>
              <a:ext cx="272700" cy="272700"/>
            </a:xfrm>
            <a:prstGeom prst="flowChartConnector">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9"/>
          <p:cNvSpPr/>
          <p:nvPr/>
        </p:nvSpPr>
        <p:spPr>
          <a:xfrm flipH="1">
            <a:off x="8651244" y="3016860"/>
            <a:ext cx="325052" cy="325055"/>
          </a:xfrm>
          <a:custGeom>
            <a:avLst/>
            <a:gdLst/>
            <a:ahLst/>
            <a:cxnLst/>
            <a:rect l="l" t="t" r="r" b="b"/>
            <a:pathLst>
              <a:path w="124900" h="124901" extrusionOk="0">
                <a:moveTo>
                  <a:pt x="62457" y="1"/>
                </a:moveTo>
                <a:cubicBezTo>
                  <a:pt x="55729" y="31289"/>
                  <a:pt x="31288" y="55745"/>
                  <a:pt x="1" y="62458"/>
                </a:cubicBezTo>
                <a:cubicBezTo>
                  <a:pt x="31288" y="69171"/>
                  <a:pt x="55729" y="93612"/>
                  <a:pt x="62457" y="124900"/>
                </a:cubicBezTo>
                <a:cubicBezTo>
                  <a:pt x="69170" y="93612"/>
                  <a:pt x="93611" y="69171"/>
                  <a:pt x="124899" y="62458"/>
                </a:cubicBezTo>
                <a:cubicBezTo>
                  <a:pt x="93611" y="55745"/>
                  <a:pt x="69170" y="31289"/>
                  <a:pt x="624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4" name="Google Shape;144;p9"/>
          <p:cNvSpPr txBox="1">
            <a:spLocks noGrp="1"/>
          </p:cNvSpPr>
          <p:nvPr>
            <p:ph type="title"/>
          </p:nvPr>
        </p:nvSpPr>
        <p:spPr>
          <a:xfrm>
            <a:off x="1849800" y="1213636"/>
            <a:ext cx="5444400" cy="152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10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5" name="Google Shape;145;p9"/>
          <p:cNvSpPr txBox="1">
            <a:spLocks noGrp="1"/>
          </p:cNvSpPr>
          <p:nvPr>
            <p:ph type="subTitle" idx="1"/>
          </p:nvPr>
        </p:nvSpPr>
        <p:spPr>
          <a:xfrm>
            <a:off x="2215375" y="2815964"/>
            <a:ext cx="4713300" cy="111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6" name="Google Shape;146;p9"/>
          <p:cNvSpPr/>
          <p:nvPr/>
        </p:nvSpPr>
        <p:spPr>
          <a:xfrm flipH="1">
            <a:off x="163499" y="1846573"/>
            <a:ext cx="325052" cy="325055"/>
          </a:xfrm>
          <a:custGeom>
            <a:avLst/>
            <a:gdLst/>
            <a:ahLst/>
            <a:cxnLst/>
            <a:rect l="l" t="t" r="r" b="b"/>
            <a:pathLst>
              <a:path w="124900" h="124901" extrusionOk="0">
                <a:moveTo>
                  <a:pt x="62457" y="1"/>
                </a:moveTo>
                <a:cubicBezTo>
                  <a:pt x="55729" y="31289"/>
                  <a:pt x="31288" y="55745"/>
                  <a:pt x="1" y="62458"/>
                </a:cubicBezTo>
                <a:cubicBezTo>
                  <a:pt x="31288" y="69171"/>
                  <a:pt x="55729" y="93612"/>
                  <a:pt x="62457" y="124900"/>
                </a:cubicBezTo>
                <a:cubicBezTo>
                  <a:pt x="69170" y="93612"/>
                  <a:pt x="93611" y="69171"/>
                  <a:pt x="124899" y="62458"/>
                </a:cubicBezTo>
                <a:cubicBezTo>
                  <a:pt x="93611" y="55745"/>
                  <a:pt x="69170" y="31289"/>
                  <a:pt x="624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72"/>
        <p:cNvGrpSpPr/>
        <p:nvPr/>
      </p:nvGrpSpPr>
      <p:grpSpPr>
        <a:xfrm>
          <a:off x="0" y="0"/>
          <a:ext cx="0" cy="0"/>
          <a:chOff x="0" y="0"/>
          <a:chExt cx="0" cy="0"/>
        </a:xfrm>
      </p:grpSpPr>
      <p:sp>
        <p:nvSpPr>
          <p:cNvPr id="173" name="Google Shape;173;p11"/>
          <p:cNvSpPr txBox="1">
            <a:spLocks noGrp="1"/>
          </p:cNvSpPr>
          <p:nvPr>
            <p:ph type="title" hasCustomPrompt="1"/>
          </p:nvPr>
        </p:nvSpPr>
        <p:spPr>
          <a:xfrm>
            <a:off x="1149550" y="1492075"/>
            <a:ext cx="6844800" cy="11868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6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74" name="Google Shape;174;p11"/>
          <p:cNvSpPr txBox="1">
            <a:spLocks noGrp="1"/>
          </p:cNvSpPr>
          <p:nvPr>
            <p:ph type="subTitle" idx="1"/>
          </p:nvPr>
        </p:nvSpPr>
        <p:spPr>
          <a:xfrm>
            <a:off x="1284000" y="2764825"/>
            <a:ext cx="6576000" cy="49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75" name="Google Shape;175;p11"/>
          <p:cNvSpPr/>
          <p:nvPr/>
        </p:nvSpPr>
        <p:spPr>
          <a:xfrm flipH="1">
            <a:off x="5476921" y="4797115"/>
            <a:ext cx="175500" cy="175500"/>
          </a:xfrm>
          <a:prstGeom prst="flowChartConnector">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5164372" y="87998"/>
            <a:ext cx="325052" cy="325055"/>
          </a:xfrm>
          <a:custGeom>
            <a:avLst/>
            <a:gdLst/>
            <a:ahLst/>
            <a:cxnLst/>
            <a:rect l="l" t="t" r="r" b="b"/>
            <a:pathLst>
              <a:path w="124900" h="124901" extrusionOk="0">
                <a:moveTo>
                  <a:pt x="62457" y="1"/>
                </a:moveTo>
                <a:cubicBezTo>
                  <a:pt x="55729" y="31289"/>
                  <a:pt x="31288" y="55745"/>
                  <a:pt x="1" y="62458"/>
                </a:cubicBezTo>
                <a:cubicBezTo>
                  <a:pt x="31288" y="69171"/>
                  <a:pt x="55729" y="93612"/>
                  <a:pt x="62457" y="124900"/>
                </a:cubicBezTo>
                <a:cubicBezTo>
                  <a:pt x="69170" y="93612"/>
                  <a:pt x="93611" y="69171"/>
                  <a:pt x="124899" y="62458"/>
                </a:cubicBezTo>
                <a:cubicBezTo>
                  <a:pt x="93611" y="55745"/>
                  <a:pt x="69170" y="31289"/>
                  <a:pt x="6245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177" name="Google Shape;177;p11"/>
          <p:cNvGrpSpPr/>
          <p:nvPr/>
        </p:nvGrpSpPr>
        <p:grpSpPr>
          <a:xfrm rot="5400000" flipH="1">
            <a:off x="-9755" y="1812156"/>
            <a:ext cx="555662" cy="77120"/>
            <a:chOff x="-2705552" y="148750"/>
            <a:chExt cx="1965554" cy="272700"/>
          </a:xfrm>
        </p:grpSpPr>
        <p:sp>
          <p:nvSpPr>
            <p:cNvPr id="178" name="Google Shape;178;p11"/>
            <p:cNvSpPr/>
            <p:nvPr/>
          </p:nvSpPr>
          <p:spPr>
            <a:xfrm>
              <a:off x="-2705552" y="148750"/>
              <a:ext cx="272700" cy="272700"/>
            </a:xfrm>
            <a:prstGeom prst="flowChart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1859125" y="148750"/>
              <a:ext cx="272700" cy="272700"/>
            </a:xfrm>
            <a:prstGeom prst="flowChart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1012698" y="148750"/>
              <a:ext cx="272700" cy="272700"/>
            </a:xfrm>
            <a:prstGeom prst="flowChart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 name="Google Shape;181;p11"/>
          <p:cNvSpPr/>
          <p:nvPr/>
        </p:nvSpPr>
        <p:spPr>
          <a:xfrm flipH="1">
            <a:off x="8712219" y="3636135"/>
            <a:ext cx="325052" cy="325055"/>
          </a:xfrm>
          <a:custGeom>
            <a:avLst/>
            <a:gdLst/>
            <a:ahLst/>
            <a:cxnLst/>
            <a:rect l="l" t="t" r="r" b="b"/>
            <a:pathLst>
              <a:path w="124900" h="124901" extrusionOk="0">
                <a:moveTo>
                  <a:pt x="62457" y="1"/>
                </a:moveTo>
                <a:cubicBezTo>
                  <a:pt x="55729" y="31289"/>
                  <a:pt x="31288" y="55745"/>
                  <a:pt x="1" y="62458"/>
                </a:cubicBezTo>
                <a:cubicBezTo>
                  <a:pt x="31288" y="69171"/>
                  <a:pt x="55729" y="93612"/>
                  <a:pt x="62457" y="124900"/>
                </a:cubicBezTo>
                <a:cubicBezTo>
                  <a:pt x="69170" y="93612"/>
                  <a:pt x="93611" y="69171"/>
                  <a:pt x="124899" y="62458"/>
                </a:cubicBezTo>
                <a:cubicBezTo>
                  <a:pt x="93611" y="55745"/>
                  <a:pt x="69170" y="31289"/>
                  <a:pt x="624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2" name="Google Shape;182;p11"/>
          <p:cNvSpPr/>
          <p:nvPr/>
        </p:nvSpPr>
        <p:spPr>
          <a:xfrm flipH="1">
            <a:off x="8559824" y="316598"/>
            <a:ext cx="325052" cy="325055"/>
          </a:xfrm>
          <a:custGeom>
            <a:avLst/>
            <a:gdLst/>
            <a:ahLst/>
            <a:cxnLst/>
            <a:rect l="l" t="t" r="r" b="b"/>
            <a:pathLst>
              <a:path w="124900" h="124901" extrusionOk="0">
                <a:moveTo>
                  <a:pt x="62457" y="1"/>
                </a:moveTo>
                <a:cubicBezTo>
                  <a:pt x="55729" y="31289"/>
                  <a:pt x="31288" y="55745"/>
                  <a:pt x="1" y="62458"/>
                </a:cubicBezTo>
                <a:cubicBezTo>
                  <a:pt x="31288" y="69171"/>
                  <a:pt x="55729" y="93612"/>
                  <a:pt x="62457" y="124900"/>
                </a:cubicBezTo>
                <a:cubicBezTo>
                  <a:pt x="69170" y="93612"/>
                  <a:pt x="93611" y="69171"/>
                  <a:pt x="124899" y="62458"/>
                </a:cubicBezTo>
                <a:cubicBezTo>
                  <a:pt x="93611" y="55745"/>
                  <a:pt x="69170" y="31289"/>
                  <a:pt x="624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89"/>
        <p:cNvGrpSpPr/>
        <p:nvPr/>
      </p:nvGrpSpPr>
      <p:grpSpPr>
        <a:xfrm>
          <a:off x="0" y="0"/>
          <a:ext cx="0" cy="0"/>
          <a:chOff x="0" y="0"/>
          <a:chExt cx="0" cy="0"/>
        </a:xfrm>
      </p:grpSpPr>
      <p:sp>
        <p:nvSpPr>
          <p:cNvPr id="290" name="Google Shape;290;p18"/>
          <p:cNvSpPr txBox="1">
            <a:spLocks noGrp="1"/>
          </p:cNvSpPr>
          <p:nvPr>
            <p:ph type="title"/>
          </p:nvPr>
        </p:nvSpPr>
        <p:spPr>
          <a:xfrm>
            <a:off x="2713350" y="3162600"/>
            <a:ext cx="3717300" cy="5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8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91" name="Google Shape;291;p18"/>
          <p:cNvSpPr txBox="1">
            <a:spLocks noGrp="1"/>
          </p:cNvSpPr>
          <p:nvPr>
            <p:ph type="subTitle" idx="1"/>
          </p:nvPr>
        </p:nvSpPr>
        <p:spPr>
          <a:xfrm>
            <a:off x="1419000" y="1506000"/>
            <a:ext cx="6306000" cy="1420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None/>
              <a:defRPr sz="26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292" name="Google Shape;292;p18"/>
          <p:cNvSpPr/>
          <p:nvPr/>
        </p:nvSpPr>
        <p:spPr>
          <a:xfrm rot="10800000" flipH="1">
            <a:off x="4742924" y="87998"/>
            <a:ext cx="175500" cy="175500"/>
          </a:xfrm>
          <a:prstGeom prst="flowChartConnector">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8"/>
          <p:cNvSpPr/>
          <p:nvPr/>
        </p:nvSpPr>
        <p:spPr>
          <a:xfrm rot="10800000" flipH="1">
            <a:off x="3762922" y="4723760"/>
            <a:ext cx="325052" cy="325055"/>
          </a:xfrm>
          <a:custGeom>
            <a:avLst/>
            <a:gdLst/>
            <a:ahLst/>
            <a:cxnLst/>
            <a:rect l="l" t="t" r="r" b="b"/>
            <a:pathLst>
              <a:path w="124900" h="124901" extrusionOk="0">
                <a:moveTo>
                  <a:pt x="62457" y="1"/>
                </a:moveTo>
                <a:cubicBezTo>
                  <a:pt x="55729" y="31289"/>
                  <a:pt x="31288" y="55745"/>
                  <a:pt x="1" y="62458"/>
                </a:cubicBezTo>
                <a:cubicBezTo>
                  <a:pt x="31288" y="69171"/>
                  <a:pt x="55729" y="93612"/>
                  <a:pt x="62457" y="124900"/>
                </a:cubicBezTo>
                <a:cubicBezTo>
                  <a:pt x="69170" y="93612"/>
                  <a:pt x="93611" y="69171"/>
                  <a:pt x="124899" y="62458"/>
                </a:cubicBezTo>
                <a:cubicBezTo>
                  <a:pt x="93611" y="55745"/>
                  <a:pt x="69170" y="31289"/>
                  <a:pt x="624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294" name="Google Shape;294;p18"/>
          <p:cNvGrpSpPr/>
          <p:nvPr/>
        </p:nvGrpSpPr>
        <p:grpSpPr>
          <a:xfrm rot="10800000" flipH="1">
            <a:off x="8004163" y="213400"/>
            <a:ext cx="555662" cy="77120"/>
            <a:chOff x="-2705552" y="148750"/>
            <a:chExt cx="1965554" cy="272700"/>
          </a:xfrm>
        </p:grpSpPr>
        <p:sp>
          <p:nvSpPr>
            <p:cNvPr id="295" name="Google Shape;295;p18"/>
            <p:cNvSpPr/>
            <p:nvPr/>
          </p:nvSpPr>
          <p:spPr>
            <a:xfrm>
              <a:off x="-2705552" y="148750"/>
              <a:ext cx="272700" cy="272700"/>
            </a:xfrm>
            <a:prstGeom prst="flowChartConnector">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8"/>
            <p:cNvSpPr/>
            <p:nvPr/>
          </p:nvSpPr>
          <p:spPr>
            <a:xfrm>
              <a:off x="-1859125" y="148750"/>
              <a:ext cx="272700" cy="272700"/>
            </a:xfrm>
            <a:prstGeom prst="flowChartConnector">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8"/>
            <p:cNvSpPr/>
            <p:nvPr/>
          </p:nvSpPr>
          <p:spPr>
            <a:xfrm>
              <a:off x="-1012698" y="148750"/>
              <a:ext cx="272700" cy="272700"/>
            </a:xfrm>
            <a:prstGeom prst="flowChartConnector">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 name="Google Shape;298;p18"/>
          <p:cNvSpPr/>
          <p:nvPr/>
        </p:nvSpPr>
        <p:spPr>
          <a:xfrm rot="10800000" flipH="1">
            <a:off x="215074" y="2891147"/>
            <a:ext cx="325052" cy="325055"/>
          </a:xfrm>
          <a:custGeom>
            <a:avLst/>
            <a:gdLst/>
            <a:ahLst/>
            <a:cxnLst/>
            <a:rect l="l" t="t" r="r" b="b"/>
            <a:pathLst>
              <a:path w="124900" h="124901" extrusionOk="0">
                <a:moveTo>
                  <a:pt x="62457" y="1"/>
                </a:moveTo>
                <a:cubicBezTo>
                  <a:pt x="55729" y="31289"/>
                  <a:pt x="31288" y="55745"/>
                  <a:pt x="1" y="62458"/>
                </a:cubicBezTo>
                <a:cubicBezTo>
                  <a:pt x="31288" y="69171"/>
                  <a:pt x="55729" y="93612"/>
                  <a:pt x="62457" y="124900"/>
                </a:cubicBezTo>
                <a:cubicBezTo>
                  <a:pt x="69170" y="93612"/>
                  <a:pt x="93611" y="69171"/>
                  <a:pt x="124899" y="62458"/>
                </a:cubicBezTo>
                <a:cubicBezTo>
                  <a:pt x="93611" y="55745"/>
                  <a:pt x="69170" y="31289"/>
                  <a:pt x="6245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99" name="Google Shape;299;p18"/>
          <p:cNvSpPr/>
          <p:nvPr/>
        </p:nvSpPr>
        <p:spPr>
          <a:xfrm rot="10800000" flipH="1">
            <a:off x="8559819" y="1823060"/>
            <a:ext cx="325052" cy="325055"/>
          </a:xfrm>
          <a:custGeom>
            <a:avLst/>
            <a:gdLst/>
            <a:ahLst/>
            <a:cxnLst/>
            <a:rect l="l" t="t" r="r" b="b"/>
            <a:pathLst>
              <a:path w="124900" h="124901" extrusionOk="0">
                <a:moveTo>
                  <a:pt x="62457" y="1"/>
                </a:moveTo>
                <a:cubicBezTo>
                  <a:pt x="55729" y="31289"/>
                  <a:pt x="31288" y="55745"/>
                  <a:pt x="1" y="62458"/>
                </a:cubicBezTo>
                <a:cubicBezTo>
                  <a:pt x="31288" y="69171"/>
                  <a:pt x="55729" y="93612"/>
                  <a:pt x="62457" y="124900"/>
                </a:cubicBezTo>
                <a:cubicBezTo>
                  <a:pt x="69170" y="93612"/>
                  <a:pt x="93611" y="69171"/>
                  <a:pt x="124899" y="62458"/>
                </a:cubicBezTo>
                <a:cubicBezTo>
                  <a:pt x="93611" y="55745"/>
                  <a:pt x="69170" y="31289"/>
                  <a:pt x="624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300" name="Google Shape;300;p18"/>
          <p:cNvGrpSpPr/>
          <p:nvPr/>
        </p:nvGrpSpPr>
        <p:grpSpPr>
          <a:xfrm rot="5400000" flipH="1">
            <a:off x="8483613" y="4569937"/>
            <a:ext cx="555662" cy="77120"/>
            <a:chOff x="-2705552" y="148750"/>
            <a:chExt cx="1965554" cy="272700"/>
          </a:xfrm>
        </p:grpSpPr>
        <p:sp>
          <p:nvSpPr>
            <p:cNvPr id="301" name="Google Shape;301;p18"/>
            <p:cNvSpPr/>
            <p:nvPr/>
          </p:nvSpPr>
          <p:spPr>
            <a:xfrm>
              <a:off x="-2705552" y="148750"/>
              <a:ext cx="272700" cy="272700"/>
            </a:xfrm>
            <a:prstGeom prst="flowChartConnector">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8"/>
            <p:cNvSpPr/>
            <p:nvPr/>
          </p:nvSpPr>
          <p:spPr>
            <a:xfrm>
              <a:off x="-1859125" y="148750"/>
              <a:ext cx="272700" cy="272700"/>
            </a:xfrm>
            <a:prstGeom prst="flowChartConnector">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8"/>
            <p:cNvSpPr/>
            <p:nvPr/>
          </p:nvSpPr>
          <p:spPr>
            <a:xfrm>
              <a:off x="-1012698" y="148750"/>
              <a:ext cx="272700" cy="272700"/>
            </a:xfrm>
            <a:prstGeom prst="flowChartConnector">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477"/>
        <p:cNvGrpSpPr/>
        <p:nvPr/>
      </p:nvGrpSpPr>
      <p:grpSpPr>
        <a:xfrm>
          <a:off x="0" y="0"/>
          <a:ext cx="0" cy="0"/>
          <a:chOff x="0" y="0"/>
          <a:chExt cx="0" cy="0"/>
        </a:xfrm>
      </p:grpSpPr>
      <p:sp>
        <p:nvSpPr>
          <p:cNvPr id="478" name="Google Shape;478;p27"/>
          <p:cNvSpPr txBox="1">
            <a:spLocks noGrp="1"/>
          </p:cNvSpPr>
          <p:nvPr>
            <p:ph type="subTitle" idx="1"/>
          </p:nvPr>
        </p:nvSpPr>
        <p:spPr>
          <a:xfrm>
            <a:off x="872250" y="3151175"/>
            <a:ext cx="2178600" cy="831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ukta"/>
                <a:ea typeface="Mukta"/>
                <a:cs typeface="Mukta"/>
                <a:sym typeface="Mukta"/>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9" name="Google Shape;479;p27"/>
          <p:cNvSpPr txBox="1">
            <a:spLocks noGrp="1"/>
          </p:cNvSpPr>
          <p:nvPr>
            <p:ph type="subTitle" idx="2"/>
          </p:nvPr>
        </p:nvSpPr>
        <p:spPr>
          <a:xfrm>
            <a:off x="6093004" y="3151175"/>
            <a:ext cx="2178600" cy="831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ukta"/>
                <a:ea typeface="Mukta"/>
                <a:cs typeface="Mukta"/>
                <a:sym typeface="Mukta"/>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80" name="Google Shape;480;p27"/>
          <p:cNvSpPr txBox="1">
            <a:spLocks noGrp="1"/>
          </p:cNvSpPr>
          <p:nvPr>
            <p:ph type="subTitle" idx="3"/>
          </p:nvPr>
        </p:nvSpPr>
        <p:spPr>
          <a:xfrm>
            <a:off x="872238" y="2322575"/>
            <a:ext cx="2178600" cy="831000"/>
          </a:xfrm>
          <a:prstGeom prst="rect">
            <a:avLst/>
          </a:prstGeom>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2400"/>
              <a:buFont typeface="Bebas Neue"/>
              <a:buNone/>
              <a:defRPr sz="2400" b="1">
                <a:solidFill>
                  <a:schemeClr val="lt1"/>
                </a:solidFill>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81" name="Google Shape;481;p27"/>
          <p:cNvSpPr txBox="1">
            <a:spLocks noGrp="1"/>
          </p:cNvSpPr>
          <p:nvPr>
            <p:ph type="subTitle" idx="4"/>
          </p:nvPr>
        </p:nvSpPr>
        <p:spPr>
          <a:xfrm>
            <a:off x="6093000" y="2322575"/>
            <a:ext cx="2178600" cy="831000"/>
          </a:xfrm>
          <a:prstGeom prst="rect">
            <a:avLst/>
          </a:prstGeom>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2400"/>
              <a:buFont typeface="Bebas Neue"/>
              <a:buNone/>
              <a:defRPr sz="2400" b="1">
                <a:solidFill>
                  <a:schemeClr val="lt1"/>
                </a:solidFill>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82" name="Google Shape;482;p27"/>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lvl1pPr lvl="0" algn="ctr" rtl="0">
              <a:lnSpc>
                <a:spcPct val="90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83" name="Google Shape;483;p27"/>
          <p:cNvGrpSpPr/>
          <p:nvPr/>
        </p:nvGrpSpPr>
        <p:grpSpPr>
          <a:xfrm>
            <a:off x="152398" y="3922700"/>
            <a:ext cx="474705" cy="474705"/>
            <a:chOff x="7306975" y="626728"/>
            <a:chExt cx="1050000" cy="1050000"/>
          </a:xfrm>
        </p:grpSpPr>
        <p:sp>
          <p:nvSpPr>
            <p:cNvPr id="484" name="Google Shape;484;p27"/>
            <p:cNvSpPr/>
            <p:nvPr/>
          </p:nvSpPr>
          <p:spPr>
            <a:xfrm rot="2700000">
              <a:off x="7343352" y="663105"/>
              <a:ext cx="175645" cy="17564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rot="2700000">
              <a:off x="7744152" y="663105"/>
              <a:ext cx="175645" cy="17564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p:nvPr/>
          </p:nvSpPr>
          <p:spPr>
            <a:xfrm rot="2700000">
              <a:off x="8144952" y="663105"/>
              <a:ext cx="175645" cy="17564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7"/>
            <p:cNvSpPr/>
            <p:nvPr/>
          </p:nvSpPr>
          <p:spPr>
            <a:xfrm rot="2700000">
              <a:off x="7343352" y="1063905"/>
              <a:ext cx="175645" cy="17564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rot="2700000">
              <a:off x="7744152" y="1063905"/>
              <a:ext cx="175645" cy="17564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rot="2700000">
              <a:off x="8144952" y="1063905"/>
              <a:ext cx="175645" cy="17564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7"/>
            <p:cNvSpPr/>
            <p:nvPr/>
          </p:nvSpPr>
          <p:spPr>
            <a:xfrm rot="2700000">
              <a:off x="7343352" y="1464705"/>
              <a:ext cx="175645" cy="17564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7"/>
            <p:cNvSpPr/>
            <p:nvPr/>
          </p:nvSpPr>
          <p:spPr>
            <a:xfrm rot="2700000">
              <a:off x="7744152" y="1464705"/>
              <a:ext cx="175645" cy="17564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rot="2700000">
              <a:off x="8144952" y="1464705"/>
              <a:ext cx="175645" cy="17564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 name="Google Shape;493;p27"/>
          <p:cNvSpPr/>
          <p:nvPr/>
        </p:nvSpPr>
        <p:spPr>
          <a:xfrm>
            <a:off x="1873026" y="145713"/>
            <a:ext cx="175500" cy="175500"/>
          </a:xfrm>
          <a:prstGeom prst="flowChartConnector">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243283" y="1845834"/>
            <a:ext cx="325052" cy="325055"/>
          </a:xfrm>
          <a:custGeom>
            <a:avLst/>
            <a:gdLst/>
            <a:ahLst/>
            <a:cxnLst/>
            <a:rect l="l" t="t" r="r" b="b"/>
            <a:pathLst>
              <a:path w="124900" h="124901" extrusionOk="0">
                <a:moveTo>
                  <a:pt x="62457" y="1"/>
                </a:moveTo>
                <a:cubicBezTo>
                  <a:pt x="55729" y="31289"/>
                  <a:pt x="31288" y="55745"/>
                  <a:pt x="1" y="62458"/>
                </a:cubicBezTo>
                <a:cubicBezTo>
                  <a:pt x="31288" y="69171"/>
                  <a:pt x="55729" y="93612"/>
                  <a:pt x="62457" y="124900"/>
                </a:cubicBezTo>
                <a:cubicBezTo>
                  <a:pt x="69170" y="93612"/>
                  <a:pt x="93611" y="69171"/>
                  <a:pt x="124899" y="62458"/>
                </a:cubicBezTo>
                <a:cubicBezTo>
                  <a:pt x="93611" y="55745"/>
                  <a:pt x="69170" y="31289"/>
                  <a:pt x="6245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95" name="Google Shape;495;p27"/>
          <p:cNvSpPr/>
          <p:nvPr/>
        </p:nvSpPr>
        <p:spPr>
          <a:xfrm>
            <a:off x="5162121" y="4742252"/>
            <a:ext cx="325052" cy="325055"/>
          </a:xfrm>
          <a:custGeom>
            <a:avLst/>
            <a:gdLst/>
            <a:ahLst/>
            <a:cxnLst/>
            <a:rect l="l" t="t" r="r" b="b"/>
            <a:pathLst>
              <a:path w="124900" h="124901" extrusionOk="0">
                <a:moveTo>
                  <a:pt x="62457" y="1"/>
                </a:moveTo>
                <a:cubicBezTo>
                  <a:pt x="55729" y="31289"/>
                  <a:pt x="31288" y="55745"/>
                  <a:pt x="1" y="62458"/>
                </a:cubicBezTo>
                <a:cubicBezTo>
                  <a:pt x="31288" y="69171"/>
                  <a:pt x="55729" y="93612"/>
                  <a:pt x="62457" y="124900"/>
                </a:cubicBezTo>
                <a:cubicBezTo>
                  <a:pt x="69170" y="93612"/>
                  <a:pt x="93611" y="69171"/>
                  <a:pt x="124899" y="62458"/>
                </a:cubicBezTo>
                <a:cubicBezTo>
                  <a:pt x="93611" y="55745"/>
                  <a:pt x="69170" y="31289"/>
                  <a:pt x="624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96" name="Google Shape;496;p27"/>
          <p:cNvSpPr/>
          <p:nvPr/>
        </p:nvSpPr>
        <p:spPr>
          <a:xfrm>
            <a:off x="8544096" y="2675584"/>
            <a:ext cx="325052" cy="325055"/>
          </a:xfrm>
          <a:custGeom>
            <a:avLst/>
            <a:gdLst/>
            <a:ahLst/>
            <a:cxnLst/>
            <a:rect l="l" t="t" r="r" b="b"/>
            <a:pathLst>
              <a:path w="124900" h="124901" extrusionOk="0">
                <a:moveTo>
                  <a:pt x="62457" y="1"/>
                </a:moveTo>
                <a:cubicBezTo>
                  <a:pt x="55729" y="31289"/>
                  <a:pt x="31288" y="55745"/>
                  <a:pt x="1" y="62458"/>
                </a:cubicBezTo>
                <a:cubicBezTo>
                  <a:pt x="31288" y="69171"/>
                  <a:pt x="55729" y="93612"/>
                  <a:pt x="62457" y="124900"/>
                </a:cubicBezTo>
                <a:cubicBezTo>
                  <a:pt x="69170" y="93612"/>
                  <a:pt x="93611" y="69171"/>
                  <a:pt x="124899" y="62458"/>
                </a:cubicBezTo>
                <a:cubicBezTo>
                  <a:pt x="93611" y="55745"/>
                  <a:pt x="69170" y="31289"/>
                  <a:pt x="6245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497" name="Google Shape;497;p27"/>
          <p:cNvGrpSpPr/>
          <p:nvPr/>
        </p:nvGrpSpPr>
        <p:grpSpPr>
          <a:xfrm rot="10800000">
            <a:off x="7698460" y="4866220"/>
            <a:ext cx="555662" cy="77120"/>
            <a:chOff x="-2705552" y="148750"/>
            <a:chExt cx="1965554" cy="272700"/>
          </a:xfrm>
        </p:grpSpPr>
        <p:sp>
          <p:nvSpPr>
            <p:cNvPr id="498" name="Google Shape;498;p27"/>
            <p:cNvSpPr/>
            <p:nvPr/>
          </p:nvSpPr>
          <p:spPr>
            <a:xfrm>
              <a:off x="-2705552" y="148750"/>
              <a:ext cx="272700" cy="272700"/>
            </a:xfrm>
            <a:prstGeom prst="flowChart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1859125" y="148750"/>
              <a:ext cx="272700" cy="272700"/>
            </a:xfrm>
            <a:prstGeom prst="flowChart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1012698" y="148750"/>
              <a:ext cx="272700" cy="272700"/>
            </a:xfrm>
            <a:prstGeom prst="flowChart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 name="Google Shape;501;p27"/>
          <p:cNvGrpSpPr/>
          <p:nvPr/>
        </p:nvGrpSpPr>
        <p:grpSpPr>
          <a:xfrm rot="-5400000">
            <a:off x="8428797" y="496445"/>
            <a:ext cx="555662" cy="77120"/>
            <a:chOff x="-2705552" y="148750"/>
            <a:chExt cx="1965554" cy="272700"/>
          </a:xfrm>
        </p:grpSpPr>
        <p:sp>
          <p:nvSpPr>
            <p:cNvPr id="502" name="Google Shape;502;p27"/>
            <p:cNvSpPr/>
            <p:nvPr/>
          </p:nvSpPr>
          <p:spPr>
            <a:xfrm>
              <a:off x="-2705552" y="148750"/>
              <a:ext cx="272700" cy="272700"/>
            </a:xfrm>
            <a:prstGeom prst="flowChartConnector">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7"/>
            <p:cNvSpPr/>
            <p:nvPr/>
          </p:nvSpPr>
          <p:spPr>
            <a:xfrm>
              <a:off x="-1859125" y="148750"/>
              <a:ext cx="272700" cy="272700"/>
            </a:xfrm>
            <a:prstGeom prst="flowChartConnector">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7"/>
            <p:cNvSpPr/>
            <p:nvPr/>
          </p:nvSpPr>
          <p:spPr>
            <a:xfrm>
              <a:off x="-1012698" y="148750"/>
              <a:ext cx="272700" cy="272700"/>
            </a:xfrm>
            <a:prstGeom prst="flowChartConnector">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5" name="Google Shape;505;p27"/>
          <p:cNvSpPr txBox="1">
            <a:spLocks noGrp="1"/>
          </p:cNvSpPr>
          <p:nvPr>
            <p:ph type="subTitle" idx="5"/>
          </p:nvPr>
        </p:nvSpPr>
        <p:spPr>
          <a:xfrm>
            <a:off x="3482783" y="3151175"/>
            <a:ext cx="2178600" cy="831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ukta"/>
                <a:ea typeface="Mukta"/>
                <a:cs typeface="Mukta"/>
                <a:sym typeface="Mukta"/>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06" name="Google Shape;506;p27"/>
          <p:cNvSpPr txBox="1">
            <a:spLocks noGrp="1"/>
          </p:cNvSpPr>
          <p:nvPr>
            <p:ph type="subTitle" idx="6"/>
          </p:nvPr>
        </p:nvSpPr>
        <p:spPr>
          <a:xfrm>
            <a:off x="3482625" y="2322575"/>
            <a:ext cx="2178600" cy="831000"/>
          </a:xfrm>
          <a:prstGeom prst="rect">
            <a:avLst/>
          </a:prstGeom>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2400"/>
              <a:buFont typeface="Bebas Neue"/>
              <a:buNone/>
              <a:defRPr sz="2400" b="1">
                <a:solidFill>
                  <a:schemeClr val="lt1"/>
                </a:solidFill>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500"/>
              <a:buFont typeface="Poppins"/>
              <a:buNone/>
              <a:defRPr sz="3500" b="1">
                <a:solidFill>
                  <a:schemeClr val="dk2"/>
                </a:solidFill>
                <a:latin typeface="Poppins"/>
                <a:ea typeface="Poppins"/>
                <a:cs typeface="Poppins"/>
                <a:sym typeface="Poppins"/>
              </a:defRPr>
            </a:lvl1pPr>
            <a:lvl2pPr lvl="1" rtl="0">
              <a:spcBef>
                <a:spcPts val="0"/>
              </a:spcBef>
              <a:spcAft>
                <a:spcPts val="0"/>
              </a:spcAft>
              <a:buClr>
                <a:schemeClr val="dk2"/>
              </a:buClr>
              <a:buSzPts val="3500"/>
              <a:buFont typeface="Poppins"/>
              <a:buNone/>
              <a:defRPr sz="3500" b="1">
                <a:solidFill>
                  <a:schemeClr val="dk2"/>
                </a:solidFill>
                <a:latin typeface="Poppins"/>
                <a:ea typeface="Poppins"/>
                <a:cs typeface="Poppins"/>
                <a:sym typeface="Poppins"/>
              </a:defRPr>
            </a:lvl2pPr>
            <a:lvl3pPr lvl="2" rtl="0">
              <a:spcBef>
                <a:spcPts val="0"/>
              </a:spcBef>
              <a:spcAft>
                <a:spcPts val="0"/>
              </a:spcAft>
              <a:buClr>
                <a:schemeClr val="dk2"/>
              </a:buClr>
              <a:buSzPts val="3500"/>
              <a:buFont typeface="Poppins"/>
              <a:buNone/>
              <a:defRPr sz="3500" b="1">
                <a:solidFill>
                  <a:schemeClr val="dk2"/>
                </a:solidFill>
                <a:latin typeface="Poppins"/>
                <a:ea typeface="Poppins"/>
                <a:cs typeface="Poppins"/>
                <a:sym typeface="Poppins"/>
              </a:defRPr>
            </a:lvl3pPr>
            <a:lvl4pPr lvl="3" rtl="0">
              <a:spcBef>
                <a:spcPts val="0"/>
              </a:spcBef>
              <a:spcAft>
                <a:spcPts val="0"/>
              </a:spcAft>
              <a:buClr>
                <a:schemeClr val="dk2"/>
              </a:buClr>
              <a:buSzPts val="3500"/>
              <a:buFont typeface="Poppins"/>
              <a:buNone/>
              <a:defRPr sz="3500" b="1">
                <a:solidFill>
                  <a:schemeClr val="dk2"/>
                </a:solidFill>
                <a:latin typeface="Poppins"/>
                <a:ea typeface="Poppins"/>
                <a:cs typeface="Poppins"/>
                <a:sym typeface="Poppins"/>
              </a:defRPr>
            </a:lvl4pPr>
            <a:lvl5pPr lvl="4" rtl="0">
              <a:spcBef>
                <a:spcPts val="0"/>
              </a:spcBef>
              <a:spcAft>
                <a:spcPts val="0"/>
              </a:spcAft>
              <a:buClr>
                <a:schemeClr val="dk2"/>
              </a:buClr>
              <a:buSzPts val="3500"/>
              <a:buFont typeface="Poppins"/>
              <a:buNone/>
              <a:defRPr sz="3500" b="1">
                <a:solidFill>
                  <a:schemeClr val="dk2"/>
                </a:solidFill>
                <a:latin typeface="Poppins"/>
                <a:ea typeface="Poppins"/>
                <a:cs typeface="Poppins"/>
                <a:sym typeface="Poppins"/>
              </a:defRPr>
            </a:lvl5pPr>
            <a:lvl6pPr lvl="5" rtl="0">
              <a:spcBef>
                <a:spcPts val="0"/>
              </a:spcBef>
              <a:spcAft>
                <a:spcPts val="0"/>
              </a:spcAft>
              <a:buClr>
                <a:schemeClr val="dk2"/>
              </a:buClr>
              <a:buSzPts val="3500"/>
              <a:buFont typeface="Poppins"/>
              <a:buNone/>
              <a:defRPr sz="3500" b="1">
                <a:solidFill>
                  <a:schemeClr val="dk2"/>
                </a:solidFill>
                <a:latin typeface="Poppins"/>
                <a:ea typeface="Poppins"/>
                <a:cs typeface="Poppins"/>
                <a:sym typeface="Poppins"/>
              </a:defRPr>
            </a:lvl6pPr>
            <a:lvl7pPr lvl="6" rtl="0">
              <a:spcBef>
                <a:spcPts val="0"/>
              </a:spcBef>
              <a:spcAft>
                <a:spcPts val="0"/>
              </a:spcAft>
              <a:buClr>
                <a:schemeClr val="dk2"/>
              </a:buClr>
              <a:buSzPts val="3500"/>
              <a:buFont typeface="Poppins"/>
              <a:buNone/>
              <a:defRPr sz="3500" b="1">
                <a:solidFill>
                  <a:schemeClr val="dk2"/>
                </a:solidFill>
                <a:latin typeface="Poppins"/>
                <a:ea typeface="Poppins"/>
                <a:cs typeface="Poppins"/>
                <a:sym typeface="Poppins"/>
              </a:defRPr>
            </a:lvl7pPr>
            <a:lvl8pPr lvl="7" rtl="0">
              <a:spcBef>
                <a:spcPts val="0"/>
              </a:spcBef>
              <a:spcAft>
                <a:spcPts val="0"/>
              </a:spcAft>
              <a:buClr>
                <a:schemeClr val="dk2"/>
              </a:buClr>
              <a:buSzPts val="3500"/>
              <a:buFont typeface="Poppins"/>
              <a:buNone/>
              <a:defRPr sz="3500" b="1">
                <a:solidFill>
                  <a:schemeClr val="dk2"/>
                </a:solidFill>
                <a:latin typeface="Poppins"/>
                <a:ea typeface="Poppins"/>
                <a:cs typeface="Poppins"/>
                <a:sym typeface="Poppins"/>
              </a:defRPr>
            </a:lvl8pPr>
            <a:lvl9pPr lvl="8" rtl="0">
              <a:spcBef>
                <a:spcPts val="0"/>
              </a:spcBef>
              <a:spcAft>
                <a:spcPts val="0"/>
              </a:spcAft>
              <a:buClr>
                <a:schemeClr val="dk2"/>
              </a:buClr>
              <a:buSzPts val="3500"/>
              <a:buFont typeface="Poppins"/>
              <a:buNone/>
              <a:defRPr sz="3500" b="1">
                <a:solidFill>
                  <a:schemeClr val="dk2"/>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ukta"/>
              <a:buChar char="●"/>
              <a:defRPr>
                <a:solidFill>
                  <a:schemeClr val="dk1"/>
                </a:solidFill>
                <a:latin typeface="Mukta"/>
                <a:ea typeface="Mukta"/>
                <a:cs typeface="Mukta"/>
                <a:sym typeface="Mukta"/>
              </a:defRPr>
            </a:lvl1pPr>
            <a:lvl2pPr marL="914400" lvl="1" indent="-317500">
              <a:lnSpc>
                <a:spcPct val="100000"/>
              </a:lnSpc>
              <a:spcBef>
                <a:spcPts val="1600"/>
              </a:spcBef>
              <a:spcAft>
                <a:spcPts val="0"/>
              </a:spcAft>
              <a:buClr>
                <a:schemeClr val="dk1"/>
              </a:buClr>
              <a:buSzPts val="1400"/>
              <a:buFont typeface="Mukta"/>
              <a:buChar char="○"/>
              <a:defRPr>
                <a:solidFill>
                  <a:schemeClr val="dk1"/>
                </a:solidFill>
                <a:latin typeface="Mukta"/>
                <a:ea typeface="Mukta"/>
                <a:cs typeface="Mukta"/>
                <a:sym typeface="Mukta"/>
              </a:defRPr>
            </a:lvl2pPr>
            <a:lvl3pPr marL="1371600" lvl="2" indent="-317500">
              <a:lnSpc>
                <a:spcPct val="100000"/>
              </a:lnSpc>
              <a:spcBef>
                <a:spcPts val="1600"/>
              </a:spcBef>
              <a:spcAft>
                <a:spcPts val="0"/>
              </a:spcAft>
              <a:buClr>
                <a:schemeClr val="dk1"/>
              </a:buClr>
              <a:buSzPts val="1400"/>
              <a:buFont typeface="Mukta"/>
              <a:buChar char="■"/>
              <a:defRPr>
                <a:solidFill>
                  <a:schemeClr val="dk1"/>
                </a:solidFill>
                <a:latin typeface="Mukta"/>
                <a:ea typeface="Mukta"/>
                <a:cs typeface="Mukta"/>
                <a:sym typeface="Mukta"/>
              </a:defRPr>
            </a:lvl3pPr>
            <a:lvl4pPr marL="1828800" lvl="3" indent="-317500">
              <a:lnSpc>
                <a:spcPct val="100000"/>
              </a:lnSpc>
              <a:spcBef>
                <a:spcPts val="1600"/>
              </a:spcBef>
              <a:spcAft>
                <a:spcPts val="0"/>
              </a:spcAft>
              <a:buClr>
                <a:schemeClr val="dk1"/>
              </a:buClr>
              <a:buSzPts val="1400"/>
              <a:buFont typeface="Mukta"/>
              <a:buChar char="●"/>
              <a:defRPr>
                <a:solidFill>
                  <a:schemeClr val="dk1"/>
                </a:solidFill>
                <a:latin typeface="Mukta"/>
                <a:ea typeface="Mukta"/>
                <a:cs typeface="Mukta"/>
                <a:sym typeface="Mukta"/>
              </a:defRPr>
            </a:lvl4pPr>
            <a:lvl5pPr marL="2286000" lvl="4" indent="-317500">
              <a:lnSpc>
                <a:spcPct val="100000"/>
              </a:lnSpc>
              <a:spcBef>
                <a:spcPts val="1600"/>
              </a:spcBef>
              <a:spcAft>
                <a:spcPts val="0"/>
              </a:spcAft>
              <a:buClr>
                <a:schemeClr val="dk1"/>
              </a:buClr>
              <a:buSzPts val="1400"/>
              <a:buFont typeface="Mukta"/>
              <a:buChar char="○"/>
              <a:defRPr>
                <a:solidFill>
                  <a:schemeClr val="dk1"/>
                </a:solidFill>
                <a:latin typeface="Mukta"/>
                <a:ea typeface="Mukta"/>
                <a:cs typeface="Mukta"/>
                <a:sym typeface="Mukta"/>
              </a:defRPr>
            </a:lvl5pPr>
            <a:lvl6pPr marL="2743200" lvl="5" indent="-317500">
              <a:lnSpc>
                <a:spcPct val="100000"/>
              </a:lnSpc>
              <a:spcBef>
                <a:spcPts val="1600"/>
              </a:spcBef>
              <a:spcAft>
                <a:spcPts val="0"/>
              </a:spcAft>
              <a:buClr>
                <a:schemeClr val="dk1"/>
              </a:buClr>
              <a:buSzPts val="1400"/>
              <a:buFont typeface="Mukta"/>
              <a:buChar char="■"/>
              <a:defRPr>
                <a:solidFill>
                  <a:schemeClr val="dk1"/>
                </a:solidFill>
                <a:latin typeface="Mukta"/>
                <a:ea typeface="Mukta"/>
                <a:cs typeface="Mukta"/>
                <a:sym typeface="Mukta"/>
              </a:defRPr>
            </a:lvl6pPr>
            <a:lvl7pPr marL="3200400" lvl="6" indent="-317500">
              <a:lnSpc>
                <a:spcPct val="100000"/>
              </a:lnSpc>
              <a:spcBef>
                <a:spcPts val="1600"/>
              </a:spcBef>
              <a:spcAft>
                <a:spcPts val="0"/>
              </a:spcAft>
              <a:buClr>
                <a:schemeClr val="dk1"/>
              </a:buClr>
              <a:buSzPts val="1400"/>
              <a:buFont typeface="Mukta"/>
              <a:buChar char="●"/>
              <a:defRPr>
                <a:solidFill>
                  <a:schemeClr val="dk1"/>
                </a:solidFill>
                <a:latin typeface="Mukta"/>
                <a:ea typeface="Mukta"/>
                <a:cs typeface="Mukta"/>
                <a:sym typeface="Mukta"/>
              </a:defRPr>
            </a:lvl7pPr>
            <a:lvl8pPr marL="3657600" lvl="7" indent="-317500">
              <a:lnSpc>
                <a:spcPct val="100000"/>
              </a:lnSpc>
              <a:spcBef>
                <a:spcPts val="1600"/>
              </a:spcBef>
              <a:spcAft>
                <a:spcPts val="0"/>
              </a:spcAft>
              <a:buClr>
                <a:schemeClr val="dk1"/>
              </a:buClr>
              <a:buSzPts val="1400"/>
              <a:buFont typeface="Mukta"/>
              <a:buChar char="○"/>
              <a:defRPr>
                <a:solidFill>
                  <a:schemeClr val="dk1"/>
                </a:solidFill>
                <a:latin typeface="Mukta"/>
                <a:ea typeface="Mukta"/>
                <a:cs typeface="Mukta"/>
                <a:sym typeface="Mukta"/>
              </a:defRPr>
            </a:lvl8pPr>
            <a:lvl9pPr marL="4114800" lvl="8" indent="-317500">
              <a:lnSpc>
                <a:spcPct val="100000"/>
              </a:lnSpc>
              <a:spcBef>
                <a:spcPts val="1600"/>
              </a:spcBef>
              <a:spcAft>
                <a:spcPts val="1600"/>
              </a:spcAft>
              <a:buClr>
                <a:schemeClr val="dk1"/>
              </a:buClr>
              <a:buSzPts val="1400"/>
              <a:buFont typeface="Mukta"/>
              <a:buChar char="■"/>
              <a:defRPr>
                <a:solidFill>
                  <a:schemeClr val="dk1"/>
                </a:solidFill>
                <a:latin typeface="Mukta"/>
                <a:ea typeface="Mukta"/>
                <a:cs typeface="Mukta"/>
                <a:sym typeface="Mukt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5" r:id="rId5"/>
    <p:sldLayoutId id="2147483657" r:id="rId6"/>
    <p:sldLayoutId id="2147483658" r:id="rId7"/>
    <p:sldLayoutId id="2147483664" r:id="rId8"/>
    <p:sldLayoutId id="2147483673" r:id="rId9"/>
    <p:sldLayoutId id="2147483675" r:id="rId10"/>
    <p:sldLayoutId id="2147483676" r:id="rId11"/>
    <p:sldLayoutId id="2147483682" r:id="rId12"/>
    <p:sldLayoutId id="2147483683"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p47"/>
          <p:cNvSpPr txBox="1">
            <a:spLocks noGrp="1"/>
          </p:cNvSpPr>
          <p:nvPr>
            <p:ph type="subTitle" idx="1"/>
          </p:nvPr>
        </p:nvSpPr>
        <p:spPr>
          <a:xfrm>
            <a:off x="1532378" y="3136045"/>
            <a:ext cx="2340493" cy="87741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414122"/>
                </a:solidFill>
                <a:latin typeface="Didact Gothic" panose="00000500000000000000" pitchFamily="2" charset="0"/>
              </a:rPr>
              <a:t>Mohammed Morshed Rana</a:t>
            </a:r>
          </a:p>
          <a:p>
            <a:pPr marL="0" lvl="0" indent="0" algn="ctr" rtl="0">
              <a:spcBef>
                <a:spcPts val="0"/>
              </a:spcBef>
              <a:spcAft>
                <a:spcPts val="0"/>
              </a:spcAft>
              <a:buNone/>
            </a:pPr>
            <a:r>
              <a:rPr lang="en-US" dirty="0">
                <a:solidFill>
                  <a:srgbClr val="414122"/>
                </a:solidFill>
                <a:latin typeface="Didact Gothic" panose="00000500000000000000" pitchFamily="2" charset="0"/>
              </a:rPr>
              <a:t>Lecturer, </a:t>
            </a:r>
          </a:p>
          <a:p>
            <a:pPr marL="0" lvl="0" indent="0" algn="ctr" rtl="0">
              <a:spcBef>
                <a:spcPts val="0"/>
              </a:spcBef>
              <a:spcAft>
                <a:spcPts val="0"/>
              </a:spcAft>
              <a:buNone/>
            </a:pPr>
            <a:r>
              <a:rPr lang="en-US" dirty="0">
                <a:solidFill>
                  <a:srgbClr val="414122"/>
                </a:solidFill>
                <a:latin typeface="Didact Gothic" panose="00000500000000000000" pitchFamily="2" charset="0"/>
              </a:rPr>
              <a:t>Department of CSE</a:t>
            </a:r>
            <a:endParaRPr dirty="0">
              <a:solidFill>
                <a:srgbClr val="414122"/>
              </a:solidFill>
              <a:latin typeface="Didact Gothic" panose="00000500000000000000" pitchFamily="2" charset="0"/>
            </a:endParaRPr>
          </a:p>
        </p:txBody>
      </p:sp>
      <p:sp>
        <p:nvSpPr>
          <p:cNvPr id="1061" name="Google Shape;1061;p47"/>
          <p:cNvSpPr txBox="1">
            <a:spLocks noGrp="1"/>
          </p:cNvSpPr>
          <p:nvPr>
            <p:ph type="subTitle" idx="2"/>
          </p:nvPr>
        </p:nvSpPr>
        <p:spPr>
          <a:xfrm>
            <a:off x="5413926" y="3136045"/>
            <a:ext cx="2178600" cy="87741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solidFill>
                  <a:srgbClr val="515151"/>
                </a:solidFill>
                <a:latin typeface="Didact Gothic" panose="00000500000000000000" pitchFamily="2" charset="0"/>
              </a:rPr>
              <a:t>Morshedul</a:t>
            </a:r>
            <a:r>
              <a:rPr lang="en-US" dirty="0">
                <a:solidFill>
                  <a:srgbClr val="515151"/>
                </a:solidFill>
                <a:latin typeface="Didact Gothic" panose="00000500000000000000" pitchFamily="2" charset="0"/>
              </a:rPr>
              <a:t> Islam</a:t>
            </a:r>
          </a:p>
          <a:p>
            <a:pPr marL="0" lvl="0" indent="0" algn="ctr" rtl="0">
              <a:spcBef>
                <a:spcPts val="0"/>
              </a:spcBef>
              <a:spcAft>
                <a:spcPts val="0"/>
              </a:spcAft>
              <a:buNone/>
            </a:pPr>
            <a:r>
              <a:rPr lang="en-US" dirty="0">
                <a:solidFill>
                  <a:srgbClr val="515151"/>
                </a:solidFill>
                <a:latin typeface="Didact Gothic" panose="00000500000000000000" pitchFamily="2" charset="0"/>
              </a:rPr>
              <a:t>ID: CSE 01706594</a:t>
            </a:r>
          </a:p>
          <a:p>
            <a:pPr marL="0" lvl="0" indent="0" algn="ctr" rtl="0">
              <a:spcBef>
                <a:spcPts val="0"/>
              </a:spcBef>
              <a:spcAft>
                <a:spcPts val="0"/>
              </a:spcAft>
              <a:buNone/>
            </a:pPr>
            <a:r>
              <a:rPr lang="en-US" dirty="0">
                <a:solidFill>
                  <a:srgbClr val="515151"/>
                </a:solidFill>
                <a:latin typeface="Didact Gothic" panose="00000500000000000000" pitchFamily="2" charset="0"/>
              </a:rPr>
              <a:t>Batch: 17th (Day)</a:t>
            </a:r>
            <a:endParaRPr lang="es-ES" dirty="0">
              <a:solidFill>
                <a:srgbClr val="515151"/>
              </a:solidFill>
              <a:latin typeface="Didact Gothic" panose="00000500000000000000" pitchFamily="2" charset="0"/>
            </a:endParaRPr>
          </a:p>
        </p:txBody>
      </p:sp>
      <p:sp>
        <p:nvSpPr>
          <p:cNvPr id="1062" name="Google Shape;1062;p47"/>
          <p:cNvSpPr txBox="1">
            <a:spLocks noGrp="1"/>
          </p:cNvSpPr>
          <p:nvPr>
            <p:ph type="subTitle" idx="3"/>
          </p:nvPr>
        </p:nvSpPr>
        <p:spPr>
          <a:xfrm>
            <a:off x="1451432" y="2419041"/>
            <a:ext cx="2502386" cy="572701"/>
          </a:xfrm>
          <a:prstGeom prst="rect">
            <a:avLst/>
          </a:prstGeom>
        </p:spPr>
        <p:txBody>
          <a:bodyPr spcFirstLastPara="1" wrap="square" lIns="91425" tIns="91425" rIns="91425" bIns="91425" anchor="b" anchorCtr="0">
            <a:noAutofit/>
          </a:bodyPr>
          <a:lstStyle/>
          <a:p>
            <a:pPr marL="0" indent="0"/>
            <a:r>
              <a:rPr lang="en-US" dirty="0"/>
              <a:t>Supervised by</a:t>
            </a:r>
          </a:p>
        </p:txBody>
      </p:sp>
      <p:sp>
        <p:nvSpPr>
          <p:cNvPr id="1063" name="Google Shape;1063;p47"/>
          <p:cNvSpPr txBox="1">
            <a:spLocks noGrp="1"/>
          </p:cNvSpPr>
          <p:nvPr>
            <p:ph type="subTitle" idx="4"/>
          </p:nvPr>
        </p:nvSpPr>
        <p:spPr>
          <a:xfrm>
            <a:off x="5252033" y="2492406"/>
            <a:ext cx="2502387" cy="49933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Submitted by</a:t>
            </a:r>
            <a:endParaRPr dirty="0"/>
          </a:p>
        </p:txBody>
      </p:sp>
      <p:sp>
        <p:nvSpPr>
          <p:cNvPr id="1064" name="Google Shape;1064;p47"/>
          <p:cNvSpPr txBox="1">
            <a:spLocks noGrp="1"/>
          </p:cNvSpPr>
          <p:nvPr>
            <p:ph type="title"/>
          </p:nvPr>
        </p:nvSpPr>
        <p:spPr>
          <a:xfrm>
            <a:off x="720000" y="964303"/>
            <a:ext cx="7704000" cy="98679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dirty="0"/>
              <a:t>Photography and Photographers Management System</a:t>
            </a:r>
            <a:endParaRPr sz="3200" dirty="0"/>
          </a:p>
        </p:txBody>
      </p:sp>
      <p:pic>
        <p:nvPicPr>
          <p:cNvPr id="2" name="Google Shape;156;p17">
            <a:extLst>
              <a:ext uri="{FF2B5EF4-FFF2-40B4-BE49-F238E27FC236}">
                <a16:creationId xmlns:a16="http://schemas.microsoft.com/office/drawing/2014/main" id="{FAE24AAF-327F-5221-DC46-95A5601F7FF3}"/>
              </a:ext>
            </a:extLst>
          </p:cNvPr>
          <p:cNvPicPr preferRelativeResize="0"/>
          <p:nvPr/>
        </p:nvPicPr>
        <p:blipFill rotWithShape="1">
          <a:blip r:embed="rId3">
            <a:alphaModFix/>
          </a:blip>
          <a:srcRect/>
          <a:stretch/>
        </p:blipFill>
        <p:spPr>
          <a:xfrm>
            <a:off x="2355836" y="-2"/>
            <a:ext cx="4441668" cy="820002"/>
          </a:xfrm>
          <a:prstGeom prst="rect">
            <a:avLst/>
          </a:prstGeom>
          <a:noFill/>
          <a:ln>
            <a:noFill/>
          </a:ln>
        </p:spPr>
      </p:pic>
    </p:spTree>
    <p:extLst>
      <p:ext uri="{BB962C8B-B14F-4D97-AF65-F5344CB8AC3E}">
        <p14:creationId xmlns:p14="http://schemas.microsoft.com/office/powerpoint/2010/main" val="253704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62" name="Google Shape;1758;p61">
            <a:extLst>
              <a:ext uri="{FF2B5EF4-FFF2-40B4-BE49-F238E27FC236}">
                <a16:creationId xmlns:a16="http://schemas.microsoft.com/office/drawing/2014/main" id="{B76600C7-0016-F40D-3294-BA4CB04F2270}"/>
              </a:ext>
            </a:extLst>
          </p:cNvPr>
          <p:cNvSpPr txBox="1">
            <a:spLocks noGrp="1"/>
          </p:cNvSpPr>
          <p:nvPr>
            <p:ph type="ctrTitle"/>
          </p:nvPr>
        </p:nvSpPr>
        <p:spPr>
          <a:xfrm>
            <a:off x="1608600" y="119179"/>
            <a:ext cx="5926800" cy="58021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t>IMPLEMENTATION</a:t>
            </a:r>
            <a:endParaRPr sz="3200" dirty="0"/>
          </a:p>
        </p:txBody>
      </p:sp>
      <p:sp>
        <p:nvSpPr>
          <p:cNvPr id="66" name="Google Shape;1760;p61">
            <a:extLst>
              <a:ext uri="{FF2B5EF4-FFF2-40B4-BE49-F238E27FC236}">
                <a16:creationId xmlns:a16="http://schemas.microsoft.com/office/drawing/2014/main" id="{73441F09-EDE1-089D-7778-F6DBE01A6357}"/>
              </a:ext>
            </a:extLst>
          </p:cNvPr>
          <p:cNvSpPr txBox="1">
            <a:spLocks/>
          </p:cNvSpPr>
          <p:nvPr/>
        </p:nvSpPr>
        <p:spPr>
          <a:xfrm>
            <a:off x="440400" y="464529"/>
            <a:ext cx="2336400" cy="572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chemeClr val="bg1"/>
                </a:solidFill>
                <a:latin typeface="Poppins" panose="00000500000000000000" pitchFamily="2" charset="0"/>
                <a:cs typeface="Poppins" panose="00000500000000000000" pitchFamily="2" charset="0"/>
              </a:rPr>
              <a:t>Sign Up</a:t>
            </a:r>
            <a:endParaRPr lang="en-US" sz="1200" b="1" dirty="0">
              <a:solidFill>
                <a:schemeClr val="bg1"/>
              </a:solidFill>
              <a:latin typeface="Poppins" panose="00000500000000000000" pitchFamily="2" charset="0"/>
              <a:cs typeface="Poppins" panose="00000500000000000000" pitchFamily="2" charset="0"/>
            </a:endParaRPr>
          </a:p>
        </p:txBody>
      </p:sp>
      <p:pic>
        <p:nvPicPr>
          <p:cNvPr id="3" name="Picture 2">
            <a:extLst>
              <a:ext uri="{FF2B5EF4-FFF2-40B4-BE49-F238E27FC236}">
                <a16:creationId xmlns:a16="http://schemas.microsoft.com/office/drawing/2014/main" id="{886837CC-2C15-6939-32DF-70CCA726A7C2}"/>
              </a:ext>
            </a:extLst>
          </p:cNvPr>
          <p:cNvPicPr>
            <a:picLocks noChangeAspect="1"/>
          </p:cNvPicPr>
          <p:nvPr/>
        </p:nvPicPr>
        <p:blipFill>
          <a:blip r:embed="rId3"/>
          <a:stretch>
            <a:fillRect/>
          </a:stretch>
        </p:blipFill>
        <p:spPr>
          <a:xfrm>
            <a:off x="0" y="1044743"/>
            <a:ext cx="9144000" cy="4093299"/>
          </a:xfrm>
          <a:prstGeom prst="rect">
            <a:avLst/>
          </a:prstGeom>
        </p:spPr>
      </p:pic>
    </p:spTree>
    <p:extLst>
      <p:ext uri="{BB962C8B-B14F-4D97-AF65-F5344CB8AC3E}">
        <p14:creationId xmlns:p14="http://schemas.microsoft.com/office/powerpoint/2010/main" val="853057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62" name="Google Shape;1758;p61">
            <a:extLst>
              <a:ext uri="{FF2B5EF4-FFF2-40B4-BE49-F238E27FC236}">
                <a16:creationId xmlns:a16="http://schemas.microsoft.com/office/drawing/2014/main" id="{B76600C7-0016-F40D-3294-BA4CB04F2270}"/>
              </a:ext>
            </a:extLst>
          </p:cNvPr>
          <p:cNvSpPr txBox="1">
            <a:spLocks noGrp="1"/>
          </p:cNvSpPr>
          <p:nvPr>
            <p:ph type="ctrTitle"/>
          </p:nvPr>
        </p:nvSpPr>
        <p:spPr>
          <a:xfrm>
            <a:off x="1608600" y="119179"/>
            <a:ext cx="5926800" cy="58021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t>IMPLEMENTATION</a:t>
            </a:r>
            <a:endParaRPr sz="3200" dirty="0"/>
          </a:p>
        </p:txBody>
      </p:sp>
      <p:sp>
        <p:nvSpPr>
          <p:cNvPr id="66" name="Google Shape;1760;p61">
            <a:extLst>
              <a:ext uri="{FF2B5EF4-FFF2-40B4-BE49-F238E27FC236}">
                <a16:creationId xmlns:a16="http://schemas.microsoft.com/office/drawing/2014/main" id="{73441F09-EDE1-089D-7778-F6DBE01A6357}"/>
              </a:ext>
            </a:extLst>
          </p:cNvPr>
          <p:cNvSpPr txBox="1">
            <a:spLocks/>
          </p:cNvSpPr>
          <p:nvPr/>
        </p:nvSpPr>
        <p:spPr>
          <a:xfrm>
            <a:off x="440400" y="464529"/>
            <a:ext cx="2336400" cy="572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chemeClr val="bg1"/>
                </a:solidFill>
                <a:latin typeface="Poppins" panose="00000500000000000000" pitchFamily="2" charset="0"/>
                <a:cs typeface="Poppins" panose="00000500000000000000" pitchFamily="2" charset="0"/>
              </a:rPr>
              <a:t>Photos</a:t>
            </a:r>
            <a:endParaRPr lang="en-US" b="1" dirty="0">
              <a:solidFill>
                <a:schemeClr val="bg1"/>
              </a:solidFill>
              <a:latin typeface="Poppins" panose="00000500000000000000" pitchFamily="2" charset="0"/>
              <a:cs typeface="Poppins" panose="00000500000000000000" pitchFamily="2" charset="0"/>
            </a:endParaRPr>
          </a:p>
        </p:txBody>
      </p:sp>
      <p:pic>
        <p:nvPicPr>
          <p:cNvPr id="4" name="Picture 3">
            <a:extLst>
              <a:ext uri="{FF2B5EF4-FFF2-40B4-BE49-F238E27FC236}">
                <a16:creationId xmlns:a16="http://schemas.microsoft.com/office/drawing/2014/main" id="{8DCCBC99-E39D-6820-2A77-8567D12BEA73}"/>
              </a:ext>
            </a:extLst>
          </p:cNvPr>
          <p:cNvPicPr>
            <a:picLocks noChangeAspect="1"/>
          </p:cNvPicPr>
          <p:nvPr/>
        </p:nvPicPr>
        <p:blipFill>
          <a:blip r:embed="rId3"/>
          <a:stretch>
            <a:fillRect/>
          </a:stretch>
        </p:blipFill>
        <p:spPr>
          <a:xfrm>
            <a:off x="1661614" y="699394"/>
            <a:ext cx="5820771" cy="4444106"/>
          </a:xfrm>
          <a:prstGeom prst="rect">
            <a:avLst/>
          </a:prstGeom>
        </p:spPr>
      </p:pic>
    </p:spTree>
    <p:extLst>
      <p:ext uri="{BB962C8B-B14F-4D97-AF65-F5344CB8AC3E}">
        <p14:creationId xmlns:p14="http://schemas.microsoft.com/office/powerpoint/2010/main" val="113509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62" name="Google Shape;1758;p61">
            <a:extLst>
              <a:ext uri="{FF2B5EF4-FFF2-40B4-BE49-F238E27FC236}">
                <a16:creationId xmlns:a16="http://schemas.microsoft.com/office/drawing/2014/main" id="{B76600C7-0016-F40D-3294-BA4CB04F2270}"/>
              </a:ext>
            </a:extLst>
          </p:cNvPr>
          <p:cNvSpPr txBox="1">
            <a:spLocks noGrp="1"/>
          </p:cNvSpPr>
          <p:nvPr>
            <p:ph type="ctrTitle"/>
          </p:nvPr>
        </p:nvSpPr>
        <p:spPr>
          <a:xfrm>
            <a:off x="1608600" y="119179"/>
            <a:ext cx="5926800" cy="58021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t>IMPLEMENTATION</a:t>
            </a:r>
            <a:endParaRPr sz="3200" dirty="0"/>
          </a:p>
        </p:txBody>
      </p:sp>
      <p:sp>
        <p:nvSpPr>
          <p:cNvPr id="66" name="Google Shape;1760;p61">
            <a:extLst>
              <a:ext uri="{FF2B5EF4-FFF2-40B4-BE49-F238E27FC236}">
                <a16:creationId xmlns:a16="http://schemas.microsoft.com/office/drawing/2014/main" id="{73441F09-EDE1-089D-7778-F6DBE01A6357}"/>
              </a:ext>
            </a:extLst>
          </p:cNvPr>
          <p:cNvSpPr txBox="1">
            <a:spLocks/>
          </p:cNvSpPr>
          <p:nvPr/>
        </p:nvSpPr>
        <p:spPr>
          <a:xfrm>
            <a:off x="440400" y="464529"/>
            <a:ext cx="2637170" cy="572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chemeClr val="bg1"/>
                </a:solidFill>
                <a:latin typeface="Poppins" panose="00000500000000000000" pitchFamily="2" charset="0"/>
                <a:cs typeface="Poppins" panose="00000500000000000000" pitchFamily="2" charset="0"/>
              </a:rPr>
              <a:t>Photo Details</a:t>
            </a:r>
            <a:endParaRPr lang="en-US" sz="1200" b="1" dirty="0">
              <a:solidFill>
                <a:schemeClr val="bg1"/>
              </a:solidFill>
              <a:latin typeface="Poppins" panose="00000500000000000000" pitchFamily="2" charset="0"/>
              <a:cs typeface="Poppins" panose="00000500000000000000" pitchFamily="2" charset="0"/>
            </a:endParaRPr>
          </a:p>
        </p:txBody>
      </p:sp>
      <p:pic>
        <p:nvPicPr>
          <p:cNvPr id="3" name="Picture 2">
            <a:extLst>
              <a:ext uri="{FF2B5EF4-FFF2-40B4-BE49-F238E27FC236}">
                <a16:creationId xmlns:a16="http://schemas.microsoft.com/office/drawing/2014/main" id="{2996E36F-5782-CB83-EB7B-D371886CE0C7}"/>
              </a:ext>
            </a:extLst>
          </p:cNvPr>
          <p:cNvPicPr>
            <a:picLocks noChangeAspect="1"/>
          </p:cNvPicPr>
          <p:nvPr/>
        </p:nvPicPr>
        <p:blipFill>
          <a:blip r:embed="rId3"/>
          <a:stretch>
            <a:fillRect/>
          </a:stretch>
        </p:blipFill>
        <p:spPr>
          <a:xfrm>
            <a:off x="1501711" y="934872"/>
            <a:ext cx="6140577" cy="4208628"/>
          </a:xfrm>
          <a:prstGeom prst="rect">
            <a:avLst/>
          </a:prstGeom>
        </p:spPr>
      </p:pic>
    </p:spTree>
    <p:extLst>
      <p:ext uri="{BB962C8B-B14F-4D97-AF65-F5344CB8AC3E}">
        <p14:creationId xmlns:p14="http://schemas.microsoft.com/office/powerpoint/2010/main" val="1743958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62" name="Google Shape;1758;p61">
            <a:extLst>
              <a:ext uri="{FF2B5EF4-FFF2-40B4-BE49-F238E27FC236}">
                <a16:creationId xmlns:a16="http://schemas.microsoft.com/office/drawing/2014/main" id="{B76600C7-0016-F40D-3294-BA4CB04F2270}"/>
              </a:ext>
            </a:extLst>
          </p:cNvPr>
          <p:cNvSpPr txBox="1">
            <a:spLocks noGrp="1"/>
          </p:cNvSpPr>
          <p:nvPr>
            <p:ph type="ctrTitle"/>
          </p:nvPr>
        </p:nvSpPr>
        <p:spPr>
          <a:xfrm>
            <a:off x="1608600" y="119179"/>
            <a:ext cx="5926800" cy="58021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t>IMPLEMENTATION</a:t>
            </a:r>
            <a:endParaRPr sz="3200" dirty="0"/>
          </a:p>
        </p:txBody>
      </p:sp>
      <p:sp>
        <p:nvSpPr>
          <p:cNvPr id="66" name="Google Shape;1760;p61">
            <a:extLst>
              <a:ext uri="{FF2B5EF4-FFF2-40B4-BE49-F238E27FC236}">
                <a16:creationId xmlns:a16="http://schemas.microsoft.com/office/drawing/2014/main" id="{73441F09-EDE1-089D-7778-F6DBE01A6357}"/>
              </a:ext>
            </a:extLst>
          </p:cNvPr>
          <p:cNvSpPr txBox="1">
            <a:spLocks/>
          </p:cNvSpPr>
          <p:nvPr/>
        </p:nvSpPr>
        <p:spPr>
          <a:xfrm>
            <a:off x="440400" y="464529"/>
            <a:ext cx="2637170" cy="572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chemeClr val="bg1"/>
                </a:solidFill>
                <a:latin typeface="Poppins" panose="00000500000000000000" pitchFamily="2" charset="0"/>
                <a:cs typeface="Poppins" panose="00000500000000000000" pitchFamily="2" charset="0"/>
              </a:rPr>
              <a:t>Photographers</a:t>
            </a:r>
            <a:endParaRPr lang="en-US" sz="1200" b="1" dirty="0">
              <a:solidFill>
                <a:schemeClr val="bg1"/>
              </a:solidFill>
              <a:latin typeface="Poppins" panose="00000500000000000000" pitchFamily="2" charset="0"/>
              <a:cs typeface="Poppins" panose="00000500000000000000" pitchFamily="2" charset="0"/>
            </a:endParaRPr>
          </a:p>
        </p:txBody>
      </p:sp>
      <p:pic>
        <p:nvPicPr>
          <p:cNvPr id="4" name="Picture 3">
            <a:extLst>
              <a:ext uri="{FF2B5EF4-FFF2-40B4-BE49-F238E27FC236}">
                <a16:creationId xmlns:a16="http://schemas.microsoft.com/office/drawing/2014/main" id="{6EBF7FB8-486B-4B04-6F93-FA54371D6C53}"/>
              </a:ext>
            </a:extLst>
          </p:cNvPr>
          <p:cNvPicPr>
            <a:picLocks noChangeAspect="1"/>
          </p:cNvPicPr>
          <p:nvPr/>
        </p:nvPicPr>
        <p:blipFill>
          <a:blip r:embed="rId3"/>
          <a:stretch>
            <a:fillRect/>
          </a:stretch>
        </p:blipFill>
        <p:spPr>
          <a:xfrm>
            <a:off x="1743075" y="1037229"/>
            <a:ext cx="5657850" cy="4106270"/>
          </a:xfrm>
          <a:prstGeom prst="rect">
            <a:avLst/>
          </a:prstGeom>
        </p:spPr>
      </p:pic>
    </p:spTree>
    <p:extLst>
      <p:ext uri="{BB962C8B-B14F-4D97-AF65-F5344CB8AC3E}">
        <p14:creationId xmlns:p14="http://schemas.microsoft.com/office/powerpoint/2010/main" val="1142063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62" name="Google Shape;1758;p61">
            <a:extLst>
              <a:ext uri="{FF2B5EF4-FFF2-40B4-BE49-F238E27FC236}">
                <a16:creationId xmlns:a16="http://schemas.microsoft.com/office/drawing/2014/main" id="{B76600C7-0016-F40D-3294-BA4CB04F2270}"/>
              </a:ext>
            </a:extLst>
          </p:cNvPr>
          <p:cNvSpPr txBox="1">
            <a:spLocks noGrp="1"/>
          </p:cNvSpPr>
          <p:nvPr>
            <p:ph type="ctrTitle"/>
          </p:nvPr>
        </p:nvSpPr>
        <p:spPr>
          <a:xfrm>
            <a:off x="1608600" y="119179"/>
            <a:ext cx="5926800" cy="58021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t>IMPLEMENTATION</a:t>
            </a:r>
            <a:endParaRPr sz="3200" dirty="0"/>
          </a:p>
        </p:txBody>
      </p:sp>
      <p:sp>
        <p:nvSpPr>
          <p:cNvPr id="66" name="Google Shape;1760;p61">
            <a:extLst>
              <a:ext uri="{FF2B5EF4-FFF2-40B4-BE49-F238E27FC236}">
                <a16:creationId xmlns:a16="http://schemas.microsoft.com/office/drawing/2014/main" id="{73441F09-EDE1-089D-7778-F6DBE01A6357}"/>
              </a:ext>
            </a:extLst>
          </p:cNvPr>
          <p:cNvSpPr txBox="1">
            <a:spLocks/>
          </p:cNvSpPr>
          <p:nvPr/>
        </p:nvSpPr>
        <p:spPr>
          <a:xfrm>
            <a:off x="440399" y="512295"/>
            <a:ext cx="3592514" cy="79106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chemeClr val="bg1"/>
                </a:solidFill>
                <a:latin typeface="Poppins" panose="00000500000000000000" pitchFamily="2" charset="0"/>
                <a:cs typeface="Poppins" panose="00000500000000000000" pitchFamily="2" charset="0"/>
              </a:rPr>
              <a:t>Photographer </a:t>
            </a:r>
          </a:p>
          <a:p>
            <a:r>
              <a:rPr lang="en-US" sz="2400" b="1" dirty="0">
                <a:solidFill>
                  <a:schemeClr val="bg1"/>
                </a:solidFill>
                <a:latin typeface="Poppins" panose="00000500000000000000" pitchFamily="2" charset="0"/>
                <a:cs typeface="Poppins" panose="00000500000000000000" pitchFamily="2" charset="0"/>
              </a:rPr>
              <a:t>Details</a:t>
            </a:r>
            <a:endParaRPr lang="en-US" sz="1200" b="1" dirty="0">
              <a:solidFill>
                <a:schemeClr val="bg1"/>
              </a:solidFill>
              <a:latin typeface="Poppins" panose="00000500000000000000" pitchFamily="2" charset="0"/>
              <a:cs typeface="Poppins" panose="00000500000000000000" pitchFamily="2" charset="0"/>
            </a:endParaRPr>
          </a:p>
        </p:txBody>
      </p:sp>
      <p:pic>
        <p:nvPicPr>
          <p:cNvPr id="3" name="Picture 2">
            <a:extLst>
              <a:ext uri="{FF2B5EF4-FFF2-40B4-BE49-F238E27FC236}">
                <a16:creationId xmlns:a16="http://schemas.microsoft.com/office/drawing/2014/main" id="{32AF3D31-A3A8-3757-ADDB-E0156D957750}"/>
              </a:ext>
            </a:extLst>
          </p:cNvPr>
          <p:cNvPicPr>
            <a:picLocks noChangeAspect="1"/>
          </p:cNvPicPr>
          <p:nvPr/>
        </p:nvPicPr>
        <p:blipFill>
          <a:blip r:embed="rId3"/>
          <a:stretch>
            <a:fillRect/>
          </a:stretch>
        </p:blipFill>
        <p:spPr>
          <a:xfrm>
            <a:off x="1667246" y="859809"/>
            <a:ext cx="5868154" cy="4283691"/>
          </a:xfrm>
          <a:prstGeom prst="rect">
            <a:avLst/>
          </a:prstGeom>
        </p:spPr>
      </p:pic>
    </p:spTree>
    <p:extLst>
      <p:ext uri="{BB962C8B-B14F-4D97-AF65-F5344CB8AC3E}">
        <p14:creationId xmlns:p14="http://schemas.microsoft.com/office/powerpoint/2010/main" val="2740438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62" name="Google Shape;1758;p61">
            <a:extLst>
              <a:ext uri="{FF2B5EF4-FFF2-40B4-BE49-F238E27FC236}">
                <a16:creationId xmlns:a16="http://schemas.microsoft.com/office/drawing/2014/main" id="{B76600C7-0016-F40D-3294-BA4CB04F2270}"/>
              </a:ext>
            </a:extLst>
          </p:cNvPr>
          <p:cNvSpPr txBox="1">
            <a:spLocks noGrp="1"/>
          </p:cNvSpPr>
          <p:nvPr>
            <p:ph type="ctrTitle"/>
          </p:nvPr>
        </p:nvSpPr>
        <p:spPr>
          <a:xfrm>
            <a:off x="1608600" y="119179"/>
            <a:ext cx="5926800" cy="58021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t>IMPLEMENTATION</a:t>
            </a:r>
            <a:endParaRPr sz="3200" dirty="0"/>
          </a:p>
        </p:txBody>
      </p:sp>
      <p:sp>
        <p:nvSpPr>
          <p:cNvPr id="66" name="Google Shape;1760;p61">
            <a:extLst>
              <a:ext uri="{FF2B5EF4-FFF2-40B4-BE49-F238E27FC236}">
                <a16:creationId xmlns:a16="http://schemas.microsoft.com/office/drawing/2014/main" id="{73441F09-EDE1-089D-7778-F6DBE01A6357}"/>
              </a:ext>
            </a:extLst>
          </p:cNvPr>
          <p:cNvSpPr txBox="1">
            <a:spLocks/>
          </p:cNvSpPr>
          <p:nvPr/>
        </p:nvSpPr>
        <p:spPr>
          <a:xfrm>
            <a:off x="440400" y="464529"/>
            <a:ext cx="2637170" cy="572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chemeClr val="bg1"/>
                </a:solidFill>
                <a:latin typeface="Poppins" panose="00000500000000000000" pitchFamily="2" charset="0"/>
                <a:cs typeface="Poppins" panose="00000500000000000000" pitchFamily="2" charset="0"/>
              </a:rPr>
              <a:t>Cart</a:t>
            </a:r>
            <a:endParaRPr lang="en-US" sz="1200" b="1" dirty="0">
              <a:solidFill>
                <a:schemeClr val="bg1"/>
              </a:solidFill>
              <a:latin typeface="Poppins" panose="00000500000000000000" pitchFamily="2" charset="0"/>
              <a:cs typeface="Poppins" panose="00000500000000000000" pitchFamily="2" charset="0"/>
            </a:endParaRPr>
          </a:p>
        </p:txBody>
      </p:sp>
      <p:pic>
        <p:nvPicPr>
          <p:cNvPr id="4" name="Picture 3">
            <a:extLst>
              <a:ext uri="{FF2B5EF4-FFF2-40B4-BE49-F238E27FC236}">
                <a16:creationId xmlns:a16="http://schemas.microsoft.com/office/drawing/2014/main" id="{4F82598B-B262-F923-2BBF-125176D00EA6}"/>
              </a:ext>
            </a:extLst>
          </p:cNvPr>
          <p:cNvPicPr>
            <a:picLocks noChangeAspect="1"/>
          </p:cNvPicPr>
          <p:nvPr/>
        </p:nvPicPr>
        <p:blipFill>
          <a:blip r:embed="rId3"/>
          <a:stretch>
            <a:fillRect/>
          </a:stretch>
        </p:blipFill>
        <p:spPr>
          <a:xfrm>
            <a:off x="0" y="1037229"/>
            <a:ext cx="9144000" cy="4108027"/>
          </a:xfrm>
          <a:prstGeom prst="rect">
            <a:avLst/>
          </a:prstGeom>
        </p:spPr>
      </p:pic>
    </p:spTree>
    <p:extLst>
      <p:ext uri="{BB962C8B-B14F-4D97-AF65-F5344CB8AC3E}">
        <p14:creationId xmlns:p14="http://schemas.microsoft.com/office/powerpoint/2010/main" val="2147283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62" name="Google Shape;1758;p61">
            <a:extLst>
              <a:ext uri="{FF2B5EF4-FFF2-40B4-BE49-F238E27FC236}">
                <a16:creationId xmlns:a16="http://schemas.microsoft.com/office/drawing/2014/main" id="{B76600C7-0016-F40D-3294-BA4CB04F2270}"/>
              </a:ext>
            </a:extLst>
          </p:cNvPr>
          <p:cNvSpPr txBox="1">
            <a:spLocks noGrp="1"/>
          </p:cNvSpPr>
          <p:nvPr>
            <p:ph type="ctrTitle"/>
          </p:nvPr>
        </p:nvSpPr>
        <p:spPr>
          <a:xfrm>
            <a:off x="1608600" y="119179"/>
            <a:ext cx="5926800" cy="58021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t>IMPLEMENTATION</a:t>
            </a:r>
            <a:endParaRPr sz="3200" dirty="0"/>
          </a:p>
        </p:txBody>
      </p:sp>
      <p:sp>
        <p:nvSpPr>
          <p:cNvPr id="66" name="Google Shape;1760;p61">
            <a:extLst>
              <a:ext uri="{FF2B5EF4-FFF2-40B4-BE49-F238E27FC236}">
                <a16:creationId xmlns:a16="http://schemas.microsoft.com/office/drawing/2014/main" id="{73441F09-EDE1-089D-7778-F6DBE01A6357}"/>
              </a:ext>
            </a:extLst>
          </p:cNvPr>
          <p:cNvSpPr txBox="1">
            <a:spLocks/>
          </p:cNvSpPr>
          <p:nvPr/>
        </p:nvSpPr>
        <p:spPr>
          <a:xfrm>
            <a:off x="440400" y="464529"/>
            <a:ext cx="2637170" cy="572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chemeClr val="bg1"/>
                </a:solidFill>
                <a:latin typeface="Poppins" panose="00000500000000000000" pitchFamily="2" charset="0"/>
                <a:cs typeface="Poppins" panose="00000500000000000000" pitchFamily="2" charset="0"/>
              </a:rPr>
              <a:t>Checkout</a:t>
            </a:r>
            <a:endParaRPr lang="en-US" sz="1200" b="1" dirty="0">
              <a:solidFill>
                <a:schemeClr val="bg1"/>
              </a:solidFill>
              <a:latin typeface="Poppins" panose="00000500000000000000" pitchFamily="2" charset="0"/>
              <a:cs typeface="Poppins" panose="00000500000000000000" pitchFamily="2" charset="0"/>
            </a:endParaRPr>
          </a:p>
        </p:txBody>
      </p:sp>
      <p:pic>
        <p:nvPicPr>
          <p:cNvPr id="3" name="Picture 2">
            <a:extLst>
              <a:ext uri="{FF2B5EF4-FFF2-40B4-BE49-F238E27FC236}">
                <a16:creationId xmlns:a16="http://schemas.microsoft.com/office/drawing/2014/main" id="{FA46FDA5-51DD-2DC5-FF3B-3E768DF6440B}"/>
              </a:ext>
            </a:extLst>
          </p:cNvPr>
          <p:cNvPicPr>
            <a:picLocks noChangeAspect="1"/>
          </p:cNvPicPr>
          <p:nvPr/>
        </p:nvPicPr>
        <p:blipFill>
          <a:blip r:embed="rId3"/>
          <a:stretch>
            <a:fillRect/>
          </a:stretch>
        </p:blipFill>
        <p:spPr>
          <a:xfrm>
            <a:off x="86170" y="1037228"/>
            <a:ext cx="8971659" cy="4106271"/>
          </a:xfrm>
          <a:prstGeom prst="rect">
            <a:avLst/>
          </a:prstGeom>
        </p:spPr>
      </p:pic>
    </p:spTree>
    <p:extLst>
      <p:ext uri="{BB962C8B-B14F-4D97-AF65-F5344CB8AC3E}">
        <p14:creationId xmlns:p14="http://schemas.microsoft.com/office/powerpoint/2010/main" val="3434318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62" name="Google Shape;1758;p61">
            <a:extLst>
              <a:ext uri="{FF2B5EF4-FFF2-40B4-BE49-F238E27FC236}">
                <a16:creationId xmlns:a16="http://schemas.microsoft.com/office/drawing/2014/main" id="{B76600C7-0016-F40D-3294-BA4CB04F2270}"/>
              </a:ext>
            </a:extLst>
          </p:cNvPr>
          <p:cNvSpPr txBox="1">
            <a:spLocks noGrp="1"/>
          </p:cNvSpPr>
          <p:nvPr>
            <p:ph type="ctrTitle"/>
          </p:nvPr>
        </p:nvSpPr>
        <p:spPr>
          <a:xfrm>
            <a:off x="1608600" y="119179"/>
            <a:ext cx="5926800" cy="58021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t>IMPLEMENTATION</a:t>
            </a:r>
            <a:endParaRPr sz="3200" dirty="0"/>
          </a:p>
        </p:txBody>
      </p:sp>
      <p:sp>
        <p:nvSpPr>
          <p:cNvPr id="66" name="Google Shape;1760;p61">
            <a:extLst>
              <a:ext uri="{FF2B5EF4-FFF2-40B4-BE49-F238E27FC236}">
                <a16:creationId xmlns:a16="http://schemas.microsoft.com/office/drawing/2014/main" id="{73441F09-EDE1-089D-7778-F6DBE01A6357}"/>
              </a:ext>
            </a:extLst>
          </p:cNvPr>
          <p:cNvSpPr txBox="1">
            <a:spLocks/>
          </p:cNvSpPr>
          <p:nvPr/>
        </p:nvSpPr>
        <p:spPr>
          <a:xfrm>
            <a:off x="440400" y="464529"/>
            <a:ext cx="2637170" cy="572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chemeClr val="bg1"/>
                </a:solidFill>
                <a:latin typeface="Poppins" panose="00000500000000000000" pitchFamily="2" charset="0"/>
                <a:cs typeface="Poppins" panose="00000500000000000000" pitchFamily="2" charset="0"/>
              </a:rPr>
              <a:t>Invoice</a:t>
            </a:r>
            <a:endParaRPr lang="en-US" sz="1200" b="1" dirty="0">
              <a:solidFill>
                <a:schemeClr val="bg1"/>
              </a:solidFill>
              <a:latin typeface="Poppins" panose="00000500000000000000" pitchFamily="2" charset="0"/>
              <a:cs typeface="Poppins" panose="00000500000000000000" pitchFamily="2" charset="0"/>
            </a:endParaRPr>
          </a:p>
        </p:txBody>
      </p:sp>
      <p:pic>
        <p:nvPicPr>
          <p:cNvPr id="4" name="Picture 3">
            <a:extLst>
              <a:ext uri="{FF2B5EF4-FFF2-40B4-BE49-F238E27FC236}">
                <a16:creationId xmlns:a16="http://schemas.microsoft.com/office/drawing/2014/main" id="{093BC523-DD8A-0B4D-6D2A-F377D30B3DAA}"/>
              </a:ext>
            </a:extLst>
          </p:cNvPr>
          <p:cNvPicPr>
            <a:picLocks noChangeAspect="1"/>
          </p:cNvPicPr>
          <p:nvPr/>
        </p:nvPicPr>
        <p:blipFill>
          <a:blip r:embed="rId3"/>
          <a:stretch>
            <a:fillRect/>
          </a:stretch>
        </p:blipFill>
        <p:spPr>
          <a:xfrm>
            <a:off x="1541279" y="900752"/>
            <a:ext cx="6061442" cy="4242748"/>
          </a:xfrm>
          <a:prstGeom prst="rect">
            <a:avLst/>
          </a:prstGeom>
        </p:spPr>
      </p:pic>
    </p:spTree>
    <p:extLst>
      <p:ext uri="{BB962C8B-B14F-4D97-AF65-F5344CB8AC3E}">
        <p14:creationId xmlns:p14="http://schemas.microsoft.com/office/powerpoint/2010/main" val="1441244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62" name="Google Shape;1758;p61">
            <a:extLst>
              <a:ext uri="{FF2B5EF4-FFF2-40B4-BE49-F238E27FC236}">
                <a16:creationId xmlns:a16="http://schemas.microsoft.com/office/drawing/2014/main" id="{B76600C7-0016-F40D-3294-BA4CB04F2270}"/>
              </a:ext>
            </a:extLst>
          </p:cNvPr>
          <p:cNvSpPr txBox="1">
            <a:spLocks noGrp="1"/>
          </p:cNvSpPr>
          <p:nvPr>
            <p:ph type="ctrTitle"/>
          </p:nvPr>
        </p:nvSpPr>
        <p:spPr>
          <a:xfrm>
            <a:off x="1608600" y="119179"/>
            <a:ext cx="5926800" cy="58021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t>IMPLEMENTATION</a:t>
            </a:r>
            <a:endParaRPr sz="3200" dirty="0"/>
          </a:p>
        </p:txBody>
      </p:sp>
      <p:sp>
        <p:nvSpPr>
          <p:cNvPr id="66" name="Google Shape;1760;p61">
            <a:extLst>
              <a:ext uri="{FF2B5EF4-FFF2-40B4-BE49-F238E27FC236}">
                <a16:creationId xmlns:a16="http://schemas.microsoft.com/office/drawing/2014/main" id="{73441F09-EDE1-089D-7778-F6DBE01A6357}"/>
              </a:ext>
            </a:extLst>
          </p:cNvPr>
          <p:cNvSpPr txBox="1">
            <a:spLocks/>
          </p:cNvSpPr>
          <p:nvPr/>
        </p:nvSpPr>
        <p:spPr>
          <a:xfrm>
            <a:off x="440400" y="464529"/>
            <a:ext cx="2637170" cy="572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chemeClr val="bg1"/>
                </a:solidFill>
                <a:latin typeface="Poppins" panose="00000500000000000000" pitchFamily="2" charset="0"/>
                <a:cs typeface="Poppins" panose="00000500000000000000" pitchFamily="2" charset="0"/>
              </a:rPr>
              <a:t>Pick UP</a:t>
            </a:r>
            <a:endParaRPr lang="en-US" sz="1200" b="1" dirty="0">
              <a:solidFill>
                <a:schemeClr val="bg1"/>
              </a:solidFill>
              <a:latin typeface="Poppins" panose="00000500000000000000" pitchFamily="2" charset="0"/>
              <a:cs typeface="Poppins" panose="00000500000000000000" pitchFamily="2" charset="0"/>
            </a:endParaRPr>
          </a:p>
        </p:txBody>
      </p:sp>
      <p:pic>
        <p:nvPicPr>
          <p:cNvPr id="4" name="Picture 3">
            <a:extLst>
              <a:ext uri="{FF2B5EF4-FFF2-40B4-BE49-F238E27FC236}">
                <a16:creationId xmlns:a16="http://schemas.microsoft.com/office/drawing/2014/main" id="{E49AD4C7-01AE-634E-C192-FA41B8588C76}"/>
              </a:ext>
            </a:extLst>
          </p:cNvPr>
          <p:cNvPicPr>
            <a:picLocks noChangeAspect="1"/>
          </p:cNvPicPr>
          <p:nvPr/>
        </p:nvPicPr>
        <p:blipFill>
          <a:blip r:embed="rId3"/>
          <a:stretch>
            <a:fillRect/>
          </a:stretch>
        </p:blipFill>
        <p:spPr>
          <a:xfrm>
            <a:off x="0" y="880280"/>
            <a:ext cx="9144000" cy="4263219"/>
          </a:xfrm>
          <a:prstGeom prst="rect">
            <a:avLst/>
          </a:prstGeom>
        </p:spPr>
      </p:pic>
    </p:spTree>
    <p:extLst>
      <p:ext uri="{BB962C8B-B14F-4D97-AF65-F5344CB8AC3E}">
        <p14:creationId xmlns:p14="http://schemas.microsoft.com/office/powerpoint/2010/main" val="2355500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62" name="Google Shape;1758;p61">
            <a:extLst>
              <a:ext uri="{FF2B5EF4-FFF2-40B4-BE49-F238E27FC236}">
                <a16:creationId xmlns:a16="http://schemas.microsoft.com/office/drawing/2014/main" id="{B76600C7-0016-F40D-3294-BA4CB04F2270}"/>
              </a:ext>
            </a:extLst>
          </p:cNvPr>
          <p:cNvSpPr txBox="1">
            <a:spLocks noGrp="1"/>
          </p:cNvSpPr>
          <p:nvPr>
            <p:ph type="ctrTitle"/>
          </p:nvPr>
        </p:nvSpPr>
        <p:spPr>
          <a:xfrm>
            <a:off x="1608600" y="119179"/>
            <a:ext cx="5926800" cy="58021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t>IMPLEMENTATION</a:t>
            </a:r>
            <a:endParaRPr sz="3200" dirty="0"/>
          </a:p>
        </p:txBody>
      </p:sp>
      <p:sp>
        <p:nvSpPr>
          <p:cNvPr id="66" name="Google Shape;1760;p61">
            <a:extLst>
              <a:ext uri="{FF2B5EF4-FFF2-40B4-BE49-F238E27FC236}">
                <a16:creationId xmlns:a16="http://schemas.microsoft.com/office/drawing/2014/main" id="{73441F09-EDE1-089D-7778-F6DBE01A6357}"/>
              </a:ext>
            </a:extLst>
          </p:cNvPr>
          <p:cNvSpPr txBox="1">
            <a:spLocks/>
          </p:cNvSpPr>
          <p:nvPr/>
        </p:nvSpPr>
        <p:spPr>
          <a:xfrm>
            <a:off x="440400" y="464529"/>
            <a:ext cx="2637170" cy="572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chemeClr val="bg1"/>
                </a:solidFill>
                <a:latin typeface="Poppins" panose="00000500000000000000" pitchFamily="2" charset="0"/>
                <a:cs typeface="Poppins" panose="00000500000000000000" pitchFamily="2" charset="0"/>
              </a:rPr>
              <a:t>Contact</a:t>
            </a:r>
            <a:endParaRPr lang="en-US" sz="1200" b="1" dirty="0">
              <a:solidFill>
                <a:schemeClr val="bg1"/>
              </a:solidFill>
              <a:latin typeface="Poppins" panose="00000500000000000000" pitchFamily="2" charset="0"/>
              <a:cs typeface="Poppins" panose="00000500000000000000" pitchFamily="2" charset="0"/>
            </a:endParaRPr>
          </a:p>
        </p:txBody>
      </p:sp>
      <p:pic>
        <p:nvPicPr>
          <p:cNvPr id="3" name="Picture 2">
            <a:extLst>
              <a:ext uri="{FF2B5EF4-FFF2-40B4-BE49-F238E27FC236}">
                <a16:creationId xmlns:a16="http://schemas.microsoft.com/office/drawing/2014/main" id="{AAE4ECDC-AE9E-B55C-50CA-7FA175EE10DA}"/>
              </a:ext>
            </a:extLst>
          </p:cNvPr>
          <p:cNvPicPr>
            <a:picLocks noChangeAspect="1"/>
          </p:cNvPicPr>
          <p:nvPr/>
        </p:nvPicPr>
        <p:blipFill>
          <a:blip r:embed="rId3"/>
          <a:stretch>
            <a:fillRect/>
          </a:stretch>
        </p:blipFill>
        <p:spPr>
          <a:xfrm>
            <a:off x="1237542" y="914400"/>
            <a:ext cx="6668916" cy="4229100"/>
          </a:xfrm>
          <a:prstGeom prst="rect">
            <a:avLst/>
          </a:prstGeom>
        </p:spPr>
      </p:pic>
    </p:spTree>
    <p:extLst>
      <p:ext uri="{BB962C8B-B14F-4D97-AF65-F5344CB8AC3E}">
        <p14:creationId xmlns:p14="http://schemas.microsoft.com/office/powerpoint/2010/main" val="140583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3" name="Google Shape;1053;p46"/>
          <p:cNvSpPr txBox="1">
            <a:spLocks noGrp="1"/>
          </p:cNvSpPr>
          <p:nvPr>
            <p:ph type="body" idx="1"/>
          </p:nvPr>
        </p:nvSpPr>
        <p:spPr>
          <a:xfrm>
            <a:off x="2143222" y="1174166"/>
            <a:ext cx="4017297" cy="3344438"/>
          </a:xfrm>
          <a:prstGeom prst="rect">
            <a:avLst/>
          </a:prstGeom>
        </p:spPr>
        <p:txBody>
          <a:bodyPr spcFirstLastPara="1" wrap="square" lIns="91425" tIns="91425" rIns="91425" bIns="91425" anchor="t" anchorCtr="0">
            <a:noAutofit/>
          </a:bodyPr>
          <a:lstStyle/>
          <a:p>
            <a:pPr marL="457200" lvl="0" indent="-342900" algn="l" rtl="0">
              <a:spcBef>
                <a:spcPts val="400"/>
              </a:spcBef>
              <a:spcAft>
                <a:spcPts val="300"/>
              </a:spcAft>
              <a:buSzPts val="1800"/>
              <a:buFont typeface="Courier New" panose="02070309020205020404" pitchFamily="49" charset="0"/>
              <a:buChar char="o"/>
            </a:pPr>
            <a:r>
              <a:rPr lang="en-US" dirty="0">
                <a:solidFill>
                  <a:srgbClr val="515151"/>
                </a:solidFill>
                <a:latin typeface="Didact Gothic" panose="00000500000000000000" pitchFamily="2" charset="0"/>
              </a:rPr>
              <a:t>Introduction</a:t>
            </a:r>
            <a:endParaRPr dirty="0">
              <a:solidFill>
                <a:srgbClr val="515151"/>
              </a:solidFill>
              <a:latin typeface="Didact Gothic" panose="00000500000000000000" pitchFamily="2" charset="0"/>
            </a:endParaRPr>
          </a:p>
          <a:p>
            <a:pPr marL="457200" lvl="0" indent="-342900" algn="l" rtl="0">
              <a:spcBef>
                <a:spcPts val="400"/>
              </a:spcBef>
              <a:spcAft>
                <a:spcPts val="300"/>
              </a:spcAft>
              <a:buSzPts val="1800"/>
              <a:buFont typeface="Courier New" panose="02070309020205020404" pitchFamily="49" charset="0"/>
              <a:buChar char="o"/>
            </a:pPr>
            <a:r>
              <a:rPr lang="en-US" dirty="0">
                <a:solidFill>
                  <a:srgbClr val="515151"/>
                </a:solidFill>
                <a:latin typeface="Didact Gothic" panose="00000500000000000000" pitchFamily="2" charset="0"/>
              </a:rPr>
              <a:t>Motivation</a:t>
            </a:r>
            <a:endParaRPr dirty="0">
              <a:solidFill>
                <a:srgbClr val="515151"/>
              </a:solidFill>
              <a:latin typeface="Didact Gothic" panose="00000500000000000000" pitchFamily="2" charset="0"/>
            </a:endParaRPr>
          </a:p>
          <a:p>
            <a:pPr marL="457200" lvl="0" indent="-342900" algn="l" rtl="0">
              <a:spcBef>
                <a:spcPts val="400"/>
              </a:spcBef>
              <a:spcAft>
                <a:spcPts val="300"/>
              </a:spcAft>
              <a:buSzPts val="1800"/>
              <a:buFont typeface="Courier New" panose="02070309020205020404" pitchFamily="49" charset="0"/>
              <a:buChar char="o"/>
            </a:pPr>
            <a:r>
              <a:rPr lang="es" dirty="0">
                <a:solidFill>
                  <a:srgbClr val="515151"/>
                </a:solidFill>
                <a:latin typeface="Didact Gothic" panose="00000500000000000000" pitchFamily="2" charset="0"/>
              </a:rPr>
              <a:t>Objective</a:t>
            </a:r>
          </a:p>
          <a:p>
            <a:pPr marL="457200" lvl="0" indent="-342900" algn="l" rtl="0">
              <a:spcBef>
                <a:spcPts val="400"/>
              </a:spcBef>
              <a:spcAft>
                <a:spcPts val="300"/>
              </a:spcAft>
              <a:buSzPts val="1800"/>
              <a:buFont typeface="Courier New" panose="02070309020205020404" pitchFamily="49" charset="0"/>
              <a:buChar char="o"/>
            </a:pPr>
            <a:r>
              <a:rPr lang="es" dirty="0">
                <a:solidFill>
                  <a:srgbClr val="515151"/>
                </a:solidFill>
                <a:latin typeface="Didact Gothic" panose="00000500000000000000" pitchFamily="2" charset="0"/>
              </a:rPr>
              <a:t>System Architecture</a:t>
            </a:r>
          </a:p>
          <a:p>
            <a:pPr marL="457200" lvl="0" indent="-342900" algn="l" rtl="0">
              <a:spcBef>
                <a:spcPts val="400"/>
              </a:spcBef>
              <a:spcAft>
                <a:spcPts val="300"/>
              </a:spcAft>
              <a:buSzPts val="1800"/>
              <a:buFont typeface="Courier New" panose="02070309020205020404" pitchFamily="49" charset="0"/>
              <a:buChar char="o"/>
            </a:pPr>
            <a:r>
              <a:rPr lang="es" dirty="0">
                <a:solidFill>
                  <a:srgbClr val="515151"/>
                </a:solidFill>
                <a:latin typeface="Didact Gothic" panose="00000500000000000000" pitchFamily="2" charset="0"/>
              </a:rPr>
              <a:t>ER Diagram</a:t>
            </a:r>
          </a:p>
          <a:p>
            <a:pPr marL="457200" lvl="0" indent="-342900" algn="l" rtl="0">
              <a:spcBef>
                <a:spcPts val="400"/>
              </a:spcBef>
              <a:spcAft>
                <a:spcPts val="300"/>
              </a:spcAft>
              <a:buSzPts val="1800"/>
              <a:buFont typeface="Courier New" panose="02070309020205020404" pitchFamily="49" charset="0"/>
              <a:buChar char="o"/>
            </a:pPr>
            <a:r>
              <a:rPr lang="en-US" dirty="0">
                <a:solidFill>
                  <a:srgbClr val="515151"/>
                </a:solidFill>
                <a:latin typeface="Didact Gothic" panose="00000500000000000000" pitchFamily="2" charset="0"/>
              </a:rPr>
              <a:t>Requirements</a:t>
            </a:r>
          </a:p>
          <a:p>
            <a:pPr marL="457200" lvl="0" indent="-342900" algn="l" rtl="0">
              <a:spcBef>
                <a:spcPts val="400"/>
              </a:spcBef>
              <a:spcAft>
                <a:spcPts val="300"/>
              </a:spcAft>
              <a:buSzPts val="1800"/>
              <a:buFont typeface="Courier New" panose="02070309020205020404" pitchFamily="49" charset="0"/>
              <a:buChar char="o"/>
            </a:pPr>
            <a:r>
              <a:rPr lang="en-US" dirty="0">
                <a:solidFill>
                  <a:srgbClr val="515151"/>
                </a:solidFill>
                <a:latin typeface="Didact Gothic" panose="00000500000000000000" pitchFamily="2" charset="0"/>
              </a:rPr>
              <a:t>Implementation</a:t>
            </a:r>
          </a:p>
          <a:p>
            <a:pPr marL="457200" lvl="0" indent="-342900" algn="l" rtl="0">
              <a:spcBef>
                <a:spcPts val="400"/>
              </a:spcBef>
              <a:spcAft>
                <a:spcPts val="300"/>
              </a:spcAft>
              <a:buSzPts val="1800"/>
              <a:buFont typeface="Courier New" panose="02070309020205020404" pitchFamily="49" charset="0"/>
              <a:buChar char="o"/>
            </a:pPr>
            <a:r>
              <a:rPr lang="en-US" dirty="0">
                <a:solidFill>
                  <a:srgbClr val="515151"/>
                </a:solidFill>
                <a:latin typeface="Didact Gothic" panose="00000500000000000000" pitchFamily="2" charset="0"/>
              </a:rPr>
              <a:t>Conclusion</a:t>
            </a:r>
            <a:endParaRPr dirty="0">
              <a:solidFill>
                <a:srgbClr val="515151"/>
              </a:solidFill>
              <a:latin typeface="Didact Gothic" panose="00000500000000000000" pitchFamily="2" charset="0"/>
            </a:endParaRPr>
          </a:p>
        </p:txBody>
      </p:sp>
      <p:sp>
        <p:nvSpPr>
          <p:cNvPr id="1054" name="Google Shape;1054;p46"/>
          <p:cNvSpPr txBox="1">
            <a:spLocks noGrp="1"/>
          </p:cNvSpPr>
          <p:nvPr>
            <p:ph type="title"/>
          </p:nvPr>
        </p:nvSpPr>
        <p:spPr>
          <a:xfrm>
            <a:off x="720000" y="354112"/>
            <a:ext cx="7704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t>TABLE OF CONTENT</a:t>
            </a:r>
            <a:endParaRPr sz="3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62" name="Google Shape;1758;p61">
            <a:extLst>
              <a:ext uri="{FF2B5EF4-FFF2-40B4-BE49-F238E27FC236}">
                <a16:creationId xmlns:a16="http://schemas.microsoft.com/office/drawing/2014/main" id="{B76600C7-0016-F40D-3294-BA4CB04F2270}"/>
              </a:ext>
            </a:extLst>
          </p:cNvPr>
          <p:cNvSpPr txBox="1">
            <a:spLocks noGrp="1"/>
          </p:cNvSpPr>
          <p:nvPr>
            <p:ph type="ctrTitle"/>
          </p:nvPr>
        </p:nvSpPr>
        <p:spPr>
          <a:xfrm>
            <a:off x="1608600" y="119179"/>
            <a:ext cx="5926800" cy="58021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t>IMPLEMENTATION</a:t>
            </a:r>
            <a:endParaRPr sz="3200" dirty="0"/>
          </a:p>
        </p:txBody>
      </p:sp>
      <p:sp>
        <p:nvSpPr>
          <p:cNvPr id="66" name="Google Shape;1760;p61">
            <a:extLst>
              <a:ext uri="{FF2B5EF4-FFF2-40B4-BE49-F238E27FC236}">
                <a16:creationId xmlns:a16="http://schemas.microsoft.com/office/drawing/2014/main" id="{73441F09-EDE1-089D-7778-F6DBE01A6357}"/>
              </a:ext>
            </a:extLst>
          </p:cNvPr>
          <p:cNvSpPr txBox="1">
            <a:spLocks/>
          </p:cNvSpPr>
          <p:nvPr/>
        </p:nvSpPr>
        <p:spPr>
          <a:xfrm>
            <a:off x="338042" y="566383"/>
            <a:ext cx="2637170" cy="73697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chemeClr val="bg1"/>
                </a:solidFill>
                <a:latin typeface="Poppins" panose="00000500000000000000" pitchFamily="2" charset="0"/>
                <a:cs typeface="Poppins" panose="00000500000000000000" pitchFamily="2" charset="0"/>
              </a:rPr>
              <a:t>Photographer</a:t>
            </a:r>
          </a:p>
          <a:p>
            <a:r>
              <a:rPr lang="en-US" sz="2400" b="1" dirty="0">
                <a:solidFill>
                  <a:schemeClr val="bg1"/>
                </a:solidFill>
                <a:latin typeface="Poppins" panose="00000500000000000000" pitchFamily="2" charset="0"/>
                <a:cs typeface="Poppins" panose="00000500000000000000" pitchFamily="2" charset="0"/>
              </a:rPr>
              <a:t>Profile</a:t>
            </a:r>
            <a:endParaRPr lang="en-US" sz="1200" b="1" dirty="0">
              <a:solidFill>
                <a:schemeClr val="bg1"/>
              </a:solidFill>
              <a:latin typeface="Poppins" panose="00000500000000000000" pitchFamily="2" charset="0"/>
              <a:cs typeface="Poppins" panose="00000500000000000000" pitchFamily="2" charset="0"/>
            </a:endParaRPr>
          </a:p>
        </p:txBody>
      </p:sp>
      <p:pic>
        <p:nvPicPr>
          <p:cNvPr id="4" name="Picture 3">
            <a:extLst>
              <a:ext uri="{FF2B5EF4-FFF2-40B4-BE49-F238E27FC236}">
                <a16:creationId xmlns:a16="http://schemas.microsoft.com/office/drawing/2014/main" id="{092BE8B7-D92C-469F-9AA6-933CC0BCC442}"/>
              </a:ext>
            </a:extLst>
          </p:cNvPr>
          <p:cNvPicPr>
            <a:picLocks noChangeAspect="1"/>
          </p:cNvPicPr>
          <p:nvPr/>
        </p:nvPicPr>
        <p:blipFill>
          <a:blip r:embed="rId3"/>
          <a:stretch>
            <a:fillRect/>
          </a:stretch>
        </p:blipFill>
        <p:spPr>
          <a:xfrm>
            <a:off x="1443639" y="934872"/>
            <a:ext cx="6256721" cy="4208628"/>
          </a:xfrm>
          <a:prstGeom prst="rect">
            <a:avLst/>
          </a:prstGeom>
        </p:spPr>
      </p:pic>
    </p:spTree>
    <p:extLst>
      <p:ext uri="{BB962C8B-B14F-4D97-AF65-F5344CB8AC3E}">
        <p14:creationId xmlns:p14="http://schemas.microsoft.com/office/powerpoint/2010/main" val="269148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62" name="Google Shape;1758;p61">
            <a:extLst>
              <a:ext uri="{FF2B5EF4-FFF2-40B4-BE49-F238E27FC236}">
                <a16:creationId xmlns:a16="http://schemas.microsoft.com/office/drawing/2014/main" id="{B76600C7-0016-F40D-3294-BA4CB04F2270}"/>
              </a:ext>
            </a:extLst>
          </p:cNvPr>
          <p:cNvSpPr txBox="1">
            <a:spLocks noGrp="1"/>
          </p:cNvSpPr>
          <p:nvPr>
            <p:ph type="ctrTitle"/>
          </p:nvPr>
        </p:nvSpPr>
        <p:spPr>
          <a:xfrm>
            <a:off x="1608600" y="119179"/>
            <a:ext cx="5926800" cy="58021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t>IMPLEMENTATION</a:t>
            </a:r>
            <a:endParaRPr sz="3200" dirty="0"/>
          </a:p>
        </p:txBody>
      </p:sp>
      <p:sp>
        <p:nvSpPr>
          <p:cNvPr id="66" name="Google Shape;1760;p61">
            <a:extLst>
              <a:ext uri="{FF2B5EF4-FFF2-40B4-BE49-F238E27FC236}">
                <a16:creationId xmlns:a16="http://schemas.microsoft.com/office/drawing/2014/main" id="{73441F09-EDE1-089D-7778-F6DBE01A6357}"/>
              </a:ext>
            </a:extLst>
          </p:cNvPr>
          <p:cNvSpPr txBox="1">
            <a:spLocks/>
          </p:cNvSpPr>
          <p:nvPr/>
        </p:nvSpPr>
        <p:spPr>
          <a:xfrm>
            <a:off x="440400" y="464529"/>
            <a:ext cx="2637170" cy="572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chemeClr val="bg1"/>
                </a:solidFill>
                <a:latin typeface="Poppins" panose="00000500000000000000" pitchFamily="2" charset="0"/>
                <a:cs typeface="Poppins" panose="00000500000000000000" pitchFamily="2" charset="0"/>
              </a:rPr>
              <a:t>Add Photo</a:t>
            </a:r>
            <a:endParaRPr lang="en-US" sz="1200" b="1" dirty="0">
              <a:solidFill>
                <a:schemeClr val="bg1"/>
              </a:solidFill>
              <a:latin typeface="Poppins" panose="00000500000000000000" pitchFamily="2" charset="0"/>
              <a:cs typeface="Poppins" panose="00000500000000000000" pitchFamily="2" charset="0"/>
            </a:endParaRPr>
          </a:p>
        </p:txBody>
      </p:sp>
      <p:pic>
        <p:nvPicPr>
          <p:cNvPr id="3" name="Picture 2">
            <a:extLst>
              <a:ext uri="{FF2B5EF4-FFF2-40B4-BE49-F238E27FC236}">
                <a16:creationId xmlns:a16="http://schemas.microsoft.com/office/drawing/2014/main" id="{7DECE395-5821-10B3-DB1E-0BDB15DB145A}"/>
              </a:ext>
            </a:extLst>
          </p:cNvPr>
          <p:cNvPicPr>
            <a:picLocks noChangeAspect="1"/>
          </p:cNvPicPr>
          <p:nvPr/>
        </p:nvPicPr>
        <p:blipFill>
          <a:blip r:embed="rId3"/>
          <a:stretch>
            <a:fillRect/>
          </a:stretch>
        </p:blipFill>
        <p:spPr>
          <a:xfrm>
            <a:off x="1901182" y="886852"/>
            <a:ext cx="5341635" cy="4256648"/>
          </a:xfrm>
          <a:prstGeom prst="rect">
            <a:avLst/>
          </a:prstGeom>
        </p:spPr>
      </p:pic>
    </p:spTree>
    <p:extLst>
      <p:ext uri="{BB962C8B-B14F-4D97-AF65-F5344CB8AC3E}">
        <p14:creationId xmlns:p14="http://schemas.microsoft.com/office/powerpoint/2010/main" val="620950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62" name="Google Shape;1758;p61">
            <a:extLst>
              <a:ext uri="{FF2B5EF4-FFF2-40B4-BE49-F238E27FC236}">
                <a16:creationId xmlns:a16="http://schemas.microsoft.com/office/drawing/2014/main" id="{B76600C7-0016-F40D-3294-BA4CB04F2270}"/>
              </a:ext>
            </a:extLst>
          </p:cNvPr>
          <p:cNvSpPr txBox="1">
            <a:spLocks noGrp="1"/>
          </p:cNvSpPr>
          <p:nvPr>
            <p:ph type="ctrTitle"/>
          </p:nvPr>
        </p:nvSpPr>
        <p:spPr>
          <a:xfrm>
            <a:off x="1608600" y="119179"/>
            <a:ext cx="5926800" cy="58021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t>IMPLEMENTATION</a:t>
            </a:r>
            <a:endParaRPr sz="3200" dirty="0"/>
          </a:p>
        </p:txBody>
      </p:sp>
      <p:sp>
        <p:nvSpPr>
          <p:cNvPr id="66" name="Google Shape;1760;p61">
            <a:extLst>
              <a:ext uri="{FF2B5EF4-FFF2-40B4-BE49-F238E27FC236}">
                <a16:creationId xmlns:a16="http://schemas.microsoft.com/office/drawing/2014/main" id="{73441F09-EDE1-089D-7778-F6DBE01A6357}"/>
              </a:ext>
            </a:extLst>
          </p:cNvPr>
          <p:cNvSpPr txBox="1">
            <a:spLocks/>
          </p:cNvSpPr>
          <p:nvPr/>
        </p:nvSpPr>
        <p:spPr>
          <a:xfrm>
            <a:off x="440400" y="464529"/>
            <a:ext cx="2637170" cy="572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chemeClr val="bg1"/>
                </a:solidFill>
                <a:latin typeface="Poppins" panose="00000500000000000000" pitchFamily="2" charset="0"/>
                <a:cs typeface="Poppins" panose="00000500000000000000" pitchFamily="2" charset="0"/>
              </a:rPr>
              <a:t>Contests</a:t>
            </a:r>
            <a:endParaRPr lang="en-US" sz="1200" b="1" dirty="0">
              <a:solidFill>
                <a:schemeClr val="bg1"/>
              </a:solidFill>
              <a:latin typeface="Poppins" panose="00000500000000000000" pitchFamily="2" charset="0"/>
              <a:cs typeface="Poppins" panose="00000500000000000000" pitchFamily="2" charset="0"/>
            </a:endParaRPr>
          </a:p>
        </p:txBody>
      </p:sp>
      <p:pic>
        <p:nvPicPr>
          <p:cNvPr id="4" name="Picture 3">
            <a:extLst>
              <a:ext uri="{FF2B5EF4-FFF2-40B4-BE49-F238E27FC236}">
                <a16:creationId xmlns:a16="http://schemas.microsoft.com/office/drawing/2014/main" id="{1D36E8F9-16F4-AF03-B3FD-1A90B7A2ED04}"/>
              </a:ext>
            </a:extLst>
          </p:cNvPr>
          <p:cNvPicPr>
            <a:picLocks noChangeAspect="1"/>
          </p:cNvPicPr>
          <p:nvPr/>
        </p:nvPicPr>
        <p:blipFill>
          <a:blip r:embed="rId3"/>
          <a:stretch>
            <a:fillRect/>
          </a:stretch>
        </p:blipFill>
        <p:spPr>
          <a:xfrm>
            <a:off x="0" y="907575"/>
            <a:ext cx="9144000" cy="3902149"/>
          </a:xfrm>
          <a:prstGeom prst="rect">
            <a:avLst/>
          </a:prstGeom>
        </p:spPr>
      </p:pic>
    </p:spTree>
    <p:extLst>
      <p:ext uri="{BB962C8B-B14F-4D97-AF65-F5344CB8AC3E}">
        <p14:creationId xmlns:p14="http://schemas.microsoft.com/office/powerpoint/2010/main" val="279285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62" name="Google Shape;1758;p61">
            <a:extLst>
              <a:ext uri="{FF2B5EF4-FFF2-40B4-BE49-F238E27FC236}">
                <a16:creationId xmlns:a16="http://schemas.microsoft.com/office/drawing/2014/main" id="{B76600C7-0016-F40D-3294-BA4CB04F2270}"/>
              </a:ext>
            </a:extLst>
          </p:cNvPr>
          <p:cNvSpPr txBox="1">
            <a:spLocks noGrp="1"/>
          </p:cNvSpPr>
          <p:nvPr>
            <p:ph type="ctrTitle"/>
          </p:nvPr>
        </p:nvSpPr>
        <p:spPr>
          <a:xfrm>
            <a:off x="1608600" y="119179"/>
            <a:ext cx="5926800" cy="58021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t>IMPLEMENTATION</a:t>
            </a:r>
            <a:endParaRPr sz="3200" dirty="0"/>
          </a:p>
        </p:txBody>
      </p:sp>
      <p:sp>
        <p:nvSpPr>
          <p:cNvPr id="66" name="Google Shape;1760;p61">
            <a:extLst>
              <a:ext uri="{FF2B5EF4-FFF2-40B4-BE49-F238E27FC236}">
                <a16:creationId xmlns:a16="http://schemas.microsoft.com/office/drawing/2014/main" id="{73441F09-EDE1-089D-7778-F6DBE01A6357}"/>
              </a:ext>
            </a:extLst>
          </p:cNvPr>
          <p:cNvSpPr txBox="1">
            <a:spLocks/>
          </p:cNvSpPr>
          <p:nvPr/>
        </p:nvSpPr>
        <p:spPr>
          <a:xfrm>
            <a:off x="440400" y="464529"/>
            <a:ext cx="2637170" cy="572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chemeClr val="bg1"/>
                </a:solidFill>
                <a:latin typeface="Poppins" panose="00000500000000000000" pitchFamily="2" charset="0"/>
                <a:cs typeface="Poppins" panose="00000500000000000000" pitchFamily="2" charset="0"/>
              </a:rPr>
              <a:t>Participation</a:t>
            </a:r>
            <a:endParaRPr lang="en-US" sz="1200" b="1" dirty="0">
              <a:solidFill>
                <a:schemeClr val="bg1"/>
              </a:solidFill>
              <a:latin typeface="Poppins" panose="00000500000000000000" pitchFamily="2" charset="0"/>
              <a:cs typeface="Poppins" panose="00000500000000000000" pitchFamily="2" charset="0"/>
            </a:endParaRPr>
          </a:p>
        </p:txBody>
      </p:sp>
      <p:pic>
        <p:nvPicPr>
          <p:cNvPr id="4" name="Picture 3">
            <a:extLst>
              <a:ext uri="{FF2B5EF4-FFF2-40B4-BE49-F238E27FC236}">
                <a16:creationId xmlns:a16="http://schemas.microsoft.com/office/drawing/2014/main" id="{FFFFC7FB-80A6-B7F9-EAA5-98D193A8A021}"/>
              </a:ext>
            </a:extLst>
          </p:cNvPr>
          <p:cNvPicPr>
            <a:picLocks noChangeAspect="1"/>
          </p:cNvPicPr>
          <p:nvPr/>
        </p:nvPicPr>
        <p:blipFill>
          <a:blip r:embed="rId3"/>
          <a:stretch>
            <a:fillRect/>
          </a:stretch>
        </p:blipFill>
        <p:spPr>
          <a:xfrm>
            <a:off x="1909725" y="955344"/>
            <a:ext cx="5324550" cy="4188156"/>
          </a:xfrm>
          <a:prstGeom prst="rect">
            <a:avLst/>
          </a:prstGeom>
        </p:spPr>
      </p:pic>
    </p:spTree>
    <p:extLst>
      <p:ext uri="{BB962C8B-B14F-4D97-AF65-F5344CB8AC3E}">
        <p14:creationId xmlns:p14="http://schemas.microsoft.com/office/powerpoint/2010/main" val="2440140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62" name="Google Shape;1758;p61">
            <a:extLst>
              <a:ext uri="{FF2B5EF4-FFF2-40B4-BE49-F238E27FC236}">
                <a16:creationId xmlns:a16="http://schemas.microsoft.com/office/drawing/2014/main" id="{B76600C7-0016-F40D-3294-BA4CB04F2270}"/>
              </a:ext>
            </a:extLst>
          </p:cNvPr>
          <p:cNvSpPr txBox="1">
            <a:spLocks noGrp="1"/>
          </p:cNvSpPr>
          <p:nvPr>
            <p:ph type="ctrTitle"/>
          </p:nvPr>
        </p:nvSpPr>
        <p:spPr>
          <a:xfrm>
            <a:off x="1608600" y="119179"/>
            <a:ext cx="5926800" cy="58021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t>IMPLEMENTATION</a:t>
            </a:r>
            <a:endParaRPr sz="3200" dirty="0"/>
          </a:p>
        </p:txBody>
      </p:sp>
      <p:sp>
        <p:nvSpPr>
          <p:cNvPr id="66" name="Google Shape;1760;p61">
            <a:extLst>
              <a:ext uri="{FF2B5EF4-FFF2-40B4-BE49-F238E27FC236}">
                <a16:creationId xmlns:a16="http://schemas.microsoft.com/office/drawing/2014/main" id="{73441F09-EDE1-089D-7778-F6DBE01A6357}"/>
              </a:ext>
            </a:extLst>
          </p:cNvPr>
          <p:cNvSpPr txBox="1">
            <a:spLocks/>
          </p:cNvSpPr>
          <p:nvPr/>
        </p:nvSpPr>
        <p:spPr>
          <a:xfrm>
            <a:off x="440400" y="464529"/>
            <a:ext cx="2637170" cy="572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chemeClr val="bg1"/>
                </a:solidFill>
                <a:latin typeface="Poppins" panose="00000500000000000000" pitchFamily="2" charset="0"/>
                <a:cs typeface="Poppins" panose="00000500000000000000" pitchFamily="2" charset="0"/>
              </a:rPr>
              <a:t>Contact</a:t>
            </a:r>
            <a:endParaRPr lang="en-US" sz="1200" b="1" dirty="0">
              <a:solidFill>
                <a:schemeClr val="bg1"/>
              </a:solidFill>
              <a:latin typeface="Poppins" panose="00000500000000000000" pitchFamily="2" charset="0"/>
              <a:cs typeface="Poppins" panose="00000500000000000000" pitchFamily="2" charset="0"/>
            </a:endParaRPr>
          </a:p>
        </p:txBody>
      </p:sp>
      <p:pic>
        <p:nvPicPr>
          <p:cNvPr id="3" name="Picture 2">
            <a:extLst>
              <a:ext uri="{FF2B5EF4-FFF2-40B4-BE49-F238E27FC236}">
                <a16:creationId xmlns:a16="http://schemas.microsoft.com/office/drawing/2014/main" id="{A031DC03-028D-5D16-2DA0-A0F235AB0229}"/>
              </a:ext>
            </a:extLst>
          </p:cNvPr>
          <p:cNvPicPr>
            <a:picLocks noChangeAspect="1"/>
          </p:cNvPicPr>
          <p:nvPr/>
        </p:nvPicPr>
        <p:blipFill>
          <a:blip r:embed="rId3"/>
          <a:stretch>
            <a:fillRect/>
          </a:stretch>
        </p:blipFill>
        <p:spPr>
          <a:xfrm>
            <a:off x="1505838" y="934873"/>
            <a:ext cx="6132324" cy="4216142"/>
          </a:xfrm>
          <a:prstGeom prst="rect">
            <a:avLst/>
          </a:prstGeom>
        </p:spPr>
      </p:pic>
    </p:spTree>
    <p:extLst>
      <p:ext uri="{BB962C8B-B14F-4D97-AF65-F5344CB8AC3E}">
        <p14:creationId xmlns:p14="http://schemas.microsoft.com/office/powerpoint/2010/main" val="352951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62" name="Google Shape;1758;p61">
            <a:extLst>
              <a:ext uri="{FF2B5EF4-FFF2-40B4-BE49-F238E27FC236}">
                <a16:creationId xmlns:a16="http://schemas.microsoft.com/office/drawing/2014/main" id="{B76600C7-0016-F40D-3294-BA4CB04F2270}"/>
              </a:ext>
            </a:extLst>
          </p:cNvPr>
          <p:cNvSpPr txBox="1">
            <a:spLocks noGrp="1"/>
          </p:cNvSpPr>
          <p:nvPr>
            <p:ph type="ctrTitle"/>
          </p:nvPr>
        </p:nvSpPr>
        <p:spPr>
          <a:xfrm>
            <a:off x="1608600" y="119179"/>
            <a:ext cx="5926800" cy="58021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t>IMPLEMENTATION</a:t>
            </a:r>
            <a:endParaRPr sz="3200" dirty="0"/>
          </a:p>
        </p:txBody>
      </p:sp>
      <p:sp>
        <p:nvSpPr>
          <p:cNvPr id="66" name="Google Shape;1760;p61">
            <a:extLst>
              <a:ext uri="{FF2B5EF4-FFF2-40B4-BE49-F238E27FC236}">
                <a16:creationId xmlns:a16="http://schemas.microsoft.com/office/drawing/2014/main" id="{73441F09-EDE1-089D-7778-F6DBE01A6357}"/>
              </a:ext>
            </a:extLst>
          </p:cNvPr>
          <p:cNvSpPr txBox="1">
            <a:spLocks/>
          </p:cNvSpPr>
          <p:nvPr/>
        </p:nvSpPr>
        <p:spPr>
          <a:xfrm>
            <a:off x="440400" y="464529"/>
            <a:ext cx="2637170" cy="572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chemeClr val="bg1"/>
                </a:solidFill>
                <a:latin typeface="Poppins" panose="00000500000000000000" pitchFamily="2" charset="0"/>
                <a:cs typeface="Poppins" panose="00000500000000000000" pitchFamily="2" charset="0"/>
              </a:rPr>
              <a:t>Dashboard</a:t>
            </a:r>
            <a:endParaRPr lang="en-US" sz="1200" b="1" dirty="0">
              <a:solidFill>
                <a:schemeClr val="bg1"/>
              </a:solidFill>
              <a:latin typeface="Poppins" panose="00000500000000000000" pitchFamily="2" charset="0"/>
              <a:cs typeface="Poppins" panose="00000500000000000000" pitchFamily="2" charset="0"/>
            </a:endParaRPr>
          </a:p>
        </p:txBody>
      </p:sp>
      <p:pic>
        <p:nvPicPr>
          <p:cNvPr id="4" name="Picture 3">
            <a:extLst>
              <a:ext uri="{FF2B5EF4-FFF2-40B4-BE49-F238E27FC236}">
                <a16:creationId xmlns:a16="http://schemas.microsoft.com/office/drawing/2014/main" id="{6858D3B1-ACF8-3BDE-8D27-590567E8DC10}"/>
              </a:ext>
            </a:extLst>
          </p:cNvPr>
          <p:cNvPicPr>
            <a:picLocks noChangeAspect="1"/>
          </p:cNvPicPr>
          <p:nvPr/>
        </p:nvPicPr>
        <p:blipFill>
          <a:blip r:embed="rId3"/>
          <a:stretch>
            <a:fillRect/>
          </a:stretch>
        </p:blipFill>
        <p:spPr>
          <a:xfrm>
            <a:off x="0" y="969817"/>
            <a:ext cx="9144000" cy="4273695"/>
          </a:xfrm>
          <a:prstGeom prst="rect">
            <a:avLst/>
          </a:prstGeom>
        </p:spPr>
      </p:pic>
    </p:spTree>
    <p:extLst>
      <p:ext uri="{BB962C8B-B14F-4D97-AF65-F5344CB8AC3E}">
        <p14:creationId xmlns:p14="http://schemas.microsoft.com/office/powerpoint/2010/main" val="2074607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62" name="Google Shape;1758;p61">
            <a:extLst>
              <a:ext uri="{FF2B5EF4-FFF2-40B4-BE49-F238E27FC236}">
                <a16:creationId xmlns:a16="http://schemas.microsoft.com/office/drawing/2014/main" id="{B76600C7-0016-F40D-3294-BA4CB04F2270}"/>
              </a:ext>
            </a:extLst>
          </p:cNvPr>
          <p:cNvSpPr txBox="1">
            <a:spLocks noGrp="1"/>
          </p:cNvSpPr>
          <p:nvPr>
            <p:ph type="ctrTitle"/>
          </p:nvPr>
        </p:nvSpPr>
        <p:spPr>
          <a:xfrm>
            <a:off x="1608600" y="119179"/>
            <a:ext cx="5926800" cy="58021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t>IMPLEMENTATION</a:t>
            </a:r>
            <a:endParaRPr sz="3200" dirty="0"/>
          </a:p>
        </p:txBody>
      </p:sp>
      <p:sp>
        <p:nvSpPr>
          <p:cNvPr id="66" name="Google Shape;1760;p61">
            <a:extLst>
              <a:ext uri="{FF2B5EF4-FFF2-40B4-BE49-F238E27FC236}">
                <a16:creationId xmlns:a16="http://schemas.microsoft.com/office/drawing/2014/main" id="{73441F09-EDE1-089D-7778-F6DBE01A6357}"/>
              </a:ext>
            </a:extLst>
          </p:cNvPr>
          <p:cNvSpPr txBox="1">
            <a:spLocks/>
          </p:cNvSpPr>
          <p:nvPr/>
        </p:nvSpPr>
        <p:spPr>
          <a:xfrm>
            <a:off x="440400" y="464529"/>
            <a:ext cx="2637170" cy="572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chemeClr val="bg1"/>
                </a:solidFill>
                <a:latin typeface="Poppins" panose="00000500000000000000" pitchFamily="2" charset="0"/>
                <a:cs typeface="Poppins" panose="00000500000000000000" pitchFamily="2" charset="0"/>
              </a:rPr>
              <a:t>Photos</a:t>
            </a:r>
            <a:endParaRPr lang="en-US" sz="1200" b="1" dirty="0">
              <a:solidFill>
                <a:schemeClr val="bg1"/>
              </a:solidFill>
              <a:latin typeface="Poppins" panose="00000500000000000000" pitchFamily="2" charset="0"/>
              <a:cs typeface="Poppins" panose="00000500000000000000" pitchFamily="2" charset="0"/>
            </a:endParaRPr>
          </a:p>
        </p:txBody>
      </p:sp>
      <p:pic>
        <p:nvPicPr>
          <p:cNvPr id="4" name="Picture 3">
            <a:extLst>
              <a:ext uri="{FF2B5EF4-FFF2-40B4-BE49-F238E27FC236}">
                <a16:creationId xmlns:a16="http://schemas.microsoft.com/office/drawing/2014/main" id="{B9418596-2F91-F9A7-B201-E41812BD781E}"/>
              </a:ext>
            </a:extLst>
          </p:cNvPr>
          <p:cNvPicPr>
            <a:picLocks noChangeAspect="1"/>
          </p:cNvPicPr>
          <p:nvPr/>
        </p:nvPicPr>
        <p:blipFill>
          <a:blip r:embed="rId3"/>
          <a:stretch>
            <a:fillRect/>
          </a:stretch>
        </p:blipFill>
        <p:spPr>
          <a:xfrm>
            <a:off x="0" y="947772"/>
            <a:ext cx="9144000" cy="4195728"/>
          </a:xfrm>
          <a:prstGeom prst="rect">
            <a:avLst/>
          </a:prstGeom>
        </p:spPr>
      </p:pic>
    </p:spTree>
    <p:extLst>
      <p:ext uri="{BB962C8B-B14F-4D97-AF65-F5344CB8AC3E}">
        <p14:creationId xmlns:p14="http://schemas.microsoft.com/office/powerpoint/2010/main" val="4032402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62" name="Google Shape;1758;p61">
            <a:extLst>
              <a:ext uri="{FF2B5EF4-FFF2-40B4-BE49-F238E27FC236}">
                <a16:creationId xmlns:a16="http://schemas.microsoft.com/office/drawing/2014/main" id="{B76600C7-0016-F40D-3294-BA4CB04F2270}"/>
              </a:ext>
            </a:extLst>
          </p:cNvPr>
          <p:cNvSpPr txBox="1">
            <a:spLocks noGrp="1"/>
          </p:cNvSpPr>
          <p:nvPr>
            <p:ph type="ctrTitle"/>
          </p:nvPr>
        </p:nvSpPr>
        <p:spPr>
          <a:xfrm>
            <a:off x="1608600" y="119179"/>
            <a:ext cx="5926800" cy="58021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t>IMPLEMENTATION</a:t>
            </a:r>
            <a:endParaRPr sz="3200" dirty="0"/>
          </a:p>
        </p:txBody>
      </p:sp>
      <p:sp>
        <p:nvSpPr>
          <p:cNvPr id="66" name="Google Shape;1760;p61">
            <a:extLst>
              <a:ext uri="{FF2B5EF4-FFF2-40B4-BE49-F238E27FC236}">
                <a16:creationId xmlns:a16="http://schemas.microsoft.com/office/drawing/2014/main" id="{73441F09-EDE1-089D-7778-F6DBE01A6357}"/>
              </a:ext>
            </a:extLst>
          </p:cNvPr>
          <p:cNvSpPr txBox="1">
            <a:spLocks/>
          </p:cNvSpPr>
          <p:nvPr/>
        </p:nvSpPr>
        <p:spPr>
          <a:xfrm>
            <a:off x="440400" y="464529"/>
            <a:ext cx="2637170" cy="572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chemeClr val="bg1"/>
                </a:solidFill>
                <a:latin typeface="Poppins" panose="00000500000000000000" pitchFamily="2" charset="0"/>
                <a:cs typeface="Poppins" panose="00000500000000000000" pitchFamily="2" charset="0"/>
              </a:rPr>
              <a:t>Photographers</a:t>
            </a:r>
            <a:endParaRPr lang="en-US" sz="1200" b="1" dirty="0">
              <a:solidFill>
                <a:schemeClr val="bg1"/>
              </a:solidFill>
              <a:latin typeface="Poppins" panose="00000500000000000000" pitchFamily="2" charset="0"/>
              <a:cs typeface="Poppins" panose="00000500000000000000" pitchFamily="2" charset="0"/>
            </a:endParaRPr>
          </a:p>
        </p:txBody>
      </p:sp>
      <p:pic>
        <p:nvPicPr>
          <p:cNvPr id="3" name="Picture 2">
            <a:extLst>
              <a:ext uri="{FF2B5EF4-FFF2-40B4-BE49-F238E27FC236}">
                <a16:creationId xmlns:a16="http://schemas.microsoft.com/office/drawing/2014/main" id="{20389266-578F-47AA-834E-DAEB19297F62}"/>
              </a:ext>
            </a:extLst>
          </p:cNvPr>
          <p:cNvPicPr>
            <a:picLocks noChangeAspect="1"/>
          </p:cNvPicPr>
          <p:nvPr/>
        </p:nvPicPr>
        <p:blipFill>
          <a:blip r:embed="rId3"/>
          <a:stretch>
            <a:fillRect/>
          </a:stretch>
        </p:blipFill>
        <p:spPr>
          <a:xfrm>
            <a:off x="0" y="954447"/>
            <a:ext cx="9144000" cy="4189052"/>
          </a:xfrm>
          <a:prstGeom prst="rect">
            <a:avLst/>
          </a:prstGeom>
        </p:spPr>
      </p:pic>
    </p:spTree>
    <p:extLst>
      <p:ext uri="{BB962C8B-B14F-4D97-AF65-F5344CB8AC3E}">
        <p14:creationId xmlns:p14="http://schemas.microsoft.com/office/powerpoint/2010/main" val="1347021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62" name="Google Shape;1758;p61">
            <a:extLst>
              <a:ext uri="{FF2B5EF4-FFF2-40B4-BE49-F238E27FC236}">
                <a16:creationId xmlns:a16="http://schemas.microsoft.com/office/drawing/2014/main" id="{B76600C7-0016-F40D-3294-BA4CB04F2270}"/>
              </a:ext>
            </a:extLst>
          </p:cNvPr>
          <p:cNvSpPr txBox="1">
            <a:spLocks noGrp="1"/>
          </p:cNvSpPr>
          <p:nvPr>
            <p:ph type="ctrTitle"/>
          </p:nvPr>
        </p:nvSpPr>
        <p:spPr>
          <a:xfrm>
            <a:off x="1608600" y="119179"/>
            <a:ext cx="5926800" cy="58021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t>IMPLEMENTATION</a:t>
            </a:r>
            <a:endParaRPr sz="3200" dirty="0"/>
          </a:p>
        </p:txBody>
      </p:sp>
      <p:sp>
        <p:nvSpPr>
          <p:cNvPr id="66" name="Google Shape;1760;p61">
            <a:extLst>
              <a:ext uri="{FF2B5EF4-FFF2-40B4-BE49-F238E27FC236}">
                <a16:creationId xmlns:a16="http://schemas.microsoft.com/office/drawing/2014/main" id="{73441F09-EDE1-089D-7778-F6DBE01A6357}"/>
              </a:ext>
            </a:extLst>
          </p:cNvPr>
          <p:cNvSpPr txBox="1">
            <a:spLocks/>
          </p:cNvSpPr>
          <p:nvPr/>
        </p:nvSpPr>
        <p:spPr>
          <a:xfrm>
            <a:off x="440400" y="464529"/>
            <a:ext cx="2637170" cy="572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chemeClr val="bg1"/>
                </a:solidFill>
                <a:latin typeface="Poppins" panose="00000500000000000000" pitchFamily="2" charset="0"/>
                <a:cs typeface="Poppins" panose="00000500000000000000" pitchFamily="2" charset="0"/>
              </a:rPr>
              <a:t>Orders</a:t>
            </a:r>
            <a:endParaRPr lang="en-US" sz="1200" b="1" dirty="0">
              <a:solidFill>
                <a:schemeClr val="bg1"/>
              </a:solidFill>
              <a:latin typeface="Poppins" panose="00000500000000000000" pitchFamily="2" charset="0"/>
              <a:cs typeface="Poppins" panose="00000500000000000000" pitchFamily="2" charset="0"/>
            </a:endParaRPr>
          </a:p>
        </p:txBody>
      </p:sp>
      <p:pic>
        <p:nvPicPr>
          <p:cNvPr id="4" name="Picture 3">
            <a:extLst>
              <a:ext uri="{FF2B5EF4-FFF2-40B4-BE49-F238E27FC236}">
                <a16:creationId xmlns:a16="http://schemas.microsoft.com/office/drawing/2014/main" id="{406AAC9D-5CE9-3069-DEBE-97C325EB614A}"/>
              </a:ext>
            </a:extLst>
          </p:cNvPr>
          <p:cNvPicPr>
            <a:picLocks noChangeAspect="1"/>
          </p:cNvPicPr>
          <p:nvPr/>
        </p:nvPicPr>
        <p:blipFill>
          <a:blip r:embed="rId3"/>
          <a:stretch>
            <a:fillRect/>
          </a:stretch>
        </p:blipFill>
        <p:spPr>
          <a:xfrm>
            <a:off x="0" y="1037229"/>
            <a:ext cx="9144000" cy="4123725"/>
          </a:xfrm>
          <a:prstGeom prst="rect">
            <a:avLst/>
          </a:prstGeom>
        </p:spPr>
      </p:pic>
    </p:spTree>
    <p:extLst>
      <p:ext uri="{BB962C8B-B14F-4D97-AF65-F5344CB8AC3E}">
        <p14:creationId xmlns:p14="http://schemas.microsoft.com/office/powerpoint/2010/main" val="1754864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62" name="Google Shape;1758;p61">
            <a:extLst>
              <a:ext uri="{FF2B5EF4-FFF2-40B4-BE49-F238E27FC236}">
                <a16:creationId xmlns:a16="http://schemas.microsoft.com/office/drawing/2014/main" id="{B76600C7-0016-F40D-3294-BA4CB04F2270}"/>
              </a:ext>
            </a:extLst>
          </p:cNvPr>
          <p:cNvSpPr txBox="1">
            <a:spLocks noGrp="1"/>
          </p:cNvSpPr>
          <p:nvPr>
            <p:ph type="ctrTitle"/>
          </p:nvPr>
        </p:nvSpPr>
        <p:spPr>
          <a:xfrm>
            <a:off x="1608600" y="119179"/>
            <a:ext cx="5926800" cy="58021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t>IMPLEMENTATION</a:t>
            </a:r>
            <a:endParaRPr sz="3200" dirty="0"/>
          </a:p>
        </p:txBody>
      </p:sp>
      <p:sp>
        <p:nvSpPr>
          <p:cNvPr id="66" name="Google Shape;1760;p61">
            <a:extLst>
              <a:ext uri="{FF2B5EF4-FFF2-40B4-BE49-F238E27FC236}">
                <a16:creationId xmlns:a16="http://schemas.microsoft.com/office/drawing/2014/main" id="{73441F09-EDE1-089D-7778-F6DBE01A6357}"/>
              </a:ext>
            </a:extLst>
          </p:cNvPr>
          <p:cNvSpPr txBox="1">
            <a:spLocks/>
          </p:cNvSpPr>
          <p:nvPr/>
        </p:nvSpPr>
        <p:spPr>
          <a:xfrm>
            <a:off x="440400" y="464529"/>
            <a:ext cx="2983594" cy="572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chemeClr val="bg1"/>
                </a:solidFill>
                <a:latin typeface="Poppins" panose="00000500000000000000" pitchFamily="2" charset="0"/>
                <a:cs typeface="Poppins" panose="00000500000000000000" pitchFamily="2" charset="0"/>
              </a:rPr>
              <a:t>View All Contests</a:t>
            </a:r>
            <a:endParaRPr lang="en-US" sz="1200" b="1" dirty="0">
              <a:solidFill>
                <a:schemeClr val="bg1"/>
              </a:solidFill>
              <a:latin typeface="Poppins" panose="00000500000000000000" pitchFamily="2" charset="0"/>
              <a:cs typeface="Poppins" panose="00000500000000000000" pitchFamily="2" charset="0"/>
            </a:endParaRPr>
          </a:p>
        </p:txBody>
      </p:sp>
      <p:pic>
        <p:nvPicPr>
          <p:cNvPr id="4" name="Picture 3">
            <a:extLst>
              <a:ext uri="{FF2B5EF4-FFF2-40B4-BE49-F238E27FC236}">
                <a16:creationId xmlns:a16="http://schemas.microsoft.com/office/drawing/2014/main" id="{B63935BD-5F02-0B53-3661-949CBF7D5FBE}"/>
              </a:ext>
            </a:extLst>
          </p:cNvPr>
          <p:cNvPicPr>
            <a:picLocks noChangeAspect="1"/>
          </p:cNvPicPr>
          <p:nvPr/>
        </p:nvPicPr>
        <p:blipFill>
          <a:blip r:embed="rId3"/>
          <a:stretch>
            <a:fillRect/>
          </a:stretch>
        </p:blipFill>
        <p:spPr>
          <a:xfrm>
            <a:off x="0" y="1037229"/>
            <a:ext cx="9144000" cy="4152607"/>
          </a:xfrm>
          <a:prstGeom prst="rect">
            <a:avLst/>
          </a:prstGeom>
        </p:spPr>
      </p:pic>
    </p:spTree>
    <p:extLst>
      <p:ext uri="{BB962C8B-B14F-4D97-AF65-F5344CB8AC3E}">
        <p14:creationId xmlns:p14="http://schemas.microsoft.com/office/powerpoint/2010/main" val="2453203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42"/>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ctr" rtl="0">
              <a:lnSpc>
                <a:spcPct val="90000"/>
              </a:lnSpc>
              <a:spcBef>
                <a:spcPts val="0"/>
              </a:spcBef>
              <a:spcAft>
                <a:spcPts val="0"/>
              </a:spcAft>
              <a:buNone/>
            </a:pPr>
            <a:r>
              <a:rPr lang="es" sz="3200" b="1" dirty="0">
                <a:solidFill>
                  <a:schemeClr val="dk2"/>
                </a:solidFill>
              </a:rPr>
              <a:t>INTRODUCTION</a:t>
            </a:r>
            <a:endParaRPr b="1" dirty="0">
              <a:solidFill>
                <a:schemeClr val="dk2"/>
              </a:solidFill>
            </a:endParaRPr>
          </a:p>
        </p:txBody>
      </p:sp>
      <p:sp>
        <p:nvSpPr>
          <p:cNvPr id="864" name="Google Shape;864;p42"/>
          <p:cNvSpPr txBox="1"/>
          <p:nvPr/>
        </p:nvSpPr>
        <p:spPr>
          <a:xfrm>
            <a:off x="1023112" y="1312898"/>
            <a:ext cx="7217986" cy="2916148"/>
          </a:xfrm>
          <a:prstGeom prst="rect">
            <a:avLst/>
          </a:prstGeom>
          <a:noFill/>
          <a:ln>
            <a:noFill/>
          </a:ln>
        </p:spPr>
        <p:txBody>
          <a:bodyPr spcFirstLastPara="1" wrap="square" lIns="91425" tIns="91425" rIns="0" bIns="91425" anchor="ctr" anchorCtr="0">
            <a:noAutofit/>
          </a:bodyPr>
          <a:lstStyle/>
          <a:p>
            <a:pPr marL="0" lvl="0" indent="0" algn="just" rtl="0">
              <a:spcBef>
                <a:spcPts val="0"/>
              </a:spcBef>
              <a:spcAft>
                <a:spcPts val="400"/>
              </a:spcAft>
              <a:buNone/>
            </a:pPr>
            <a:r>
              <a:rPr lang="en-US" sz="1800" dirty="0">
                <a:solidFill>
                  <a:srgbClr val="515151"/>
                </a:solidFill>
                <a:latin typeface="Didact Gothic" panose="00000500000000000000" pitchFamily="2" charset="0"/>
                <a:ea typeface="Mukta"/>
                <a:cs typeface="Mukta"/>
                <a:sym typeface="Mukta"/>
              </a:rPr>
              <a:t>Photography is the art, application, and practice of creating durable images by recording light. Within the visual arts, photography can be categorized as either fine art or commercial art.</a:t>
            </a:r>
          </a:p>
          <a:p>
            <a:pPr marL="0" lvl="0" indent="0" algn="just" rtl="0">
              <a:spcBef>
                <a:spcPts val="0"/>
              </a:spcBef>
              <a:spcAft>
                <a:spcPts val="400"/>
              </a:spcAft>
              <a:buNone/>
            </a:pPr>
            <a:endParaRPr lang="en-US" sz="1800" dirty="0">
              <a:solidFill>
                <a:srgbClr val="515151"/>
              </a:solidFill>
              <a:latin typeface="Didact Gothic" panose="00000500000000000000" pitchFamily="2" charset="0"/>
              <a:ea typeface="Mukta"/>
              <a:cs typeface="Mukta"/>
              <a:sym typeface="Mukta"/>
            </a:endParaRPr>
          </a:p>
          <a:p>
            <a:pPr marL="0" lvl="0" indent="0" algn="just" rtl="0">
              <a:spcBef>
                <a:spcPts val="0"/>
              </a:spcBef>
              <a:spcAft>
                <a:spcPts val="400"/>
              </a:spcAft>
              <a:buNone/>
            </a:pPr>
            <a:r>
              <a:rPr lang="en-US" sz="1800" dirty="0">
                <a:solidFill>
                  <a:srgbClr val="515151"/>
                </a:solidFill>
                <a:latin typeface="Didact Gothic" panose="00000500000000000000" pitchFamily="2" charset="0"/>
                <a:ea typeface="Mukta"/>
                <a:cs typeface="Mukta"/>
                <a:sym typeface="Mukta"/>
              </a:rPr>
              <a:t>A wonderful way for photographers to get extra money is by selling their images online. In the photography industry, there are more methods to make money than merely taking pictures. He may even be hired for his service.</a:t>
            </a:r>
          </a:p>
        </p:txBody>
      </p:sp>
      <p:grpSp>
        <p:nvGrpSpPr>
          <p:cNvPr id="867" name="Google Shape;867;p42"/>
          <p:cNvGrpSpPr/>
          <p:nvPr/>
        </p:nvGrpSpPr>
        <p:grpSpPr>
          <a:xfrm>
            <a:off x="360348" y="4200754"/>
            <a:ext cx="663717" cy="663084"/>
            <a:chOff x="6062225" y="2615125"/>
            <a:chExt cx="3248738" cy="3245638"/>
          </a:xfrm>
        </p:grpSpPr>
        <p:sp>
          <p:nvSpPr>
            <p:cNvPr id="868" name="Google Shape;868;p42"/>
            <p:cNvSpPr/>
            <p:nvPr/>
          </p:nvSpPr>
          <p:spPr>
            <a:xfrm>
              <a:off x="7647075" y="2615125"/>
              <a:ext cx="74400" cy="137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ukta"/>
                <a:ea typeface="Mukta"/>
                <a:cs typeface="Mukta"/>
                <a:sym typeface="Mukta"/>
              </a:endParaRPr>
            </a:p>
          </p:txBody>
        </p:sp>
        <p:sp>
          <p:nvSpPr>
            <p:cNvPr id="869" name="Google Shape;869;p42"/>
            <p:cNvSpPr/>
            <p:nvPr/>
          </p:nvSpPr>
          <p:spPr>
            <a:xfrm>
              <a:off x="7647075" y="4483400"/>
              <a:ext cx="74400" cy="137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ukta"/>
                <a:ea typeface="Mukta"/>
                <a:cs typeface="Mukta"/>
                <a:sym typeface="Mukta"/>
              </a:endParaRPr>
            </a:p>
          </p:txBody>
        </p:sp>
        <p:sp>
          <p:nvSpPr>
            <p:cNvPr id="870" name="Google Shape;870;p42"/>
            <p:cNvSpPr/>
            <p:nvPr/>
          </p:nvSpPr>
          <p:spPr>
            <a:xfrm>
              <a:off x="7650175" y="2615125"/>
              <a:ext cx="74400" cy="137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ukta"/>
                <a:ea typeface="Mukta"/>
                <a:cs typeface="Mukta"/>
                <a:sym typeface="Mukta"/>
              </a:endParaRPr>
            </a:p>
          </p:txBody>
        </p:sp>
        <p:sp>
          <p:nvSpPr>
            <p:cNvPr id="871" name="Google Shape;871;p42"/>
            <p:cNvSpPr/>
            <p:nvPr/>
          </p:nvSpPr>
          <p:spPr>
            <a:xfrm>
              <a:off x="7650175" y="4483400"/>
              <a:ext cx="74400" cy="137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ukta"/>
                <a:ea typeface="Mukta"/>
                <a:cs typeface="Mukta"/>
                <a:sym typeface="Mukta"/>
              </a:endParaRPr>
            </a:p>
          </p:txBody>
        </p:sp>
        <p:sp>
          <p:nvSpPr>
            <p:cNvPr id="872" name="Google Shape;872;p42"/>
            <p:cNvSpPr/>
            <p:nvPr/>
          </p:nvSpPr>
          <p:spPr>
            <a:xfrm rot="5400000">
              <a:off x="8585863" y="3547713"/>
              <a:ext cx="74400" cy="137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ukta"/>
                <a:ea typeface="Mukta"/>
                <a:cs typeface="Mukta"/>
                <a:sym typeface="Mukta"/>
              </a:endParaRPr>
            </a:p>
          </p:txBody>
        </p:sp>
        <p:sp>
          <p:nvSpPr>
            <p:cNvPr id="873" name="Google Shape;873;p42"/>
            <p:cNvSpPr/>
            <p:nvPr/>
          </p:nvSpPr>
          <p:spPr>
            <a:xfrm rot="5400000">
              <a:off x="6717588" y="3547713"/>
              <a:ext cx="74400" cy="137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ukta"/>
                <a:ea typeface="Mukta"/>
                <a:cs typeface="Mukta"/>
                <a:sym typeface="Mukta"/>
              </a:endParaRPr>
            </a:p>
          </p:txBody>
        </p:sp>
        <p:sp>
          <p:nvSpPr>
            <p:cNvPr id="874" name="Google Shape;874;p42"/>
            <p:cNvSpPr/>
            <p:nvPr/>
          </p:nvSpPr>
          <p:spPr>
            <a:xfrm rot="5400000">
              <a:off x="8585863" y="3550813"/>
              <a:ext cx="74400" cy="137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ukta"/>
                <a:ea typeface="Mukta"/>
                <a:cs typeface="Mukta"/>
                <a:sym typeface="Mukta"/>
              </a:endParaRPr>
            </a:p>
          </p:txBody>
        </p:sp>
        <p:sp>
          <p:nvSpPr>
            <p:cNvPr id="875" name="Google Shape;875;p42"/>
            <p:cNvSpPr/>
            <p:nvPr/>
          </p:nvSpPr>
          <p:spPr>
            <a:xfrm rot="5400000">
              <a:off x="6717588" y="3550813"/>
              <a:ext cx="74400" cy="137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ukta"/>
                <a:ea typeface="Mukta"/>
                <a:cs typeface="Mukta"/>
                <a:sym typeface="Mukta"/>
              </a:endParaRPr>
            </a:p>
          </p:txBody>
        </p:sp>
        <p:sp>
          <p:nvSpPr>
            <p:cNvPr id="876" name="Google Shape;876;p42"/>
            <p:cNvSpPr/>
            <p:nvPr/>
          </p:nvSpPr>
          <p:spPr>
            <a:xfrm rot="2700000">
              <a:off x="8307401" y="2886935"/>
              <a:ext cx="74246" cy="137588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ukta"/>
                <a:ea typeface="Mukta"/>
                <a:cs typeface="Mukta"/>
                <a:sym typeface="Mukta"/>
              </a:endParaRPr>
            </a:p>
          </p:txBody>
        </p:sp>
        <p:sp>
          <p:nvSpPr>
            <p:cNvPr id="877" name="Google Shape;877;p42"/>
            <p:cNvSpPr/>
            <p:nvPr/>
          </p:nvSpPr>
          <p:spPr>
            <a:xfrm rot="2700000">
              <a:off x="6986331" y="4208005"/>
              <a:ext cx="74246" cy="137588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ukta"/>
                <a:ea typeface="Mukta"/>
                <a:cs typeface="Mukta"/>
                <a:sym typeface="Mukta"/>
              </a:endParaRPr>
            </a:p>
          </p:txBody>
        </p:sp>
        <p:sp>
          <p:nvSpPr>
            <p:cNvPr id="878" name="Google Shape;878;p42"/>
            <p:cNvSpPr/>
            <p:nvPr/>
          </p:nvSpPr>
          <p:spPr>
            <a:xfrm rot="2700000">
              <a:off x="8309593" y="2889127"/>
              <a:ext cx="74246" cy="137588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ukta"/>
                <a:ea typeface="Mukta"/>
                <a:cs typeface="Mukta"/>
                <a:sym typeface="Mukta"/>
              </a:endParaRPr>
            </a:p>
          </p:txBody>
        </p:sp>
        <p:sp>
          <p:nvSpPr>
            <p:cNvPr id="879" name="Google Shape;879;p42"/>
            <p:cNvSpPr/>
            <p:nvPr/>
          </p:nvSpPr>
          <p:spPr>
            <a:xfrm rot="2700000">
              <a:off x="6988523" y="4210197"/>
              <a:ext cx="74246" cy="137588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ukta"/>
                <a:ea typeface="Mukta"/>
                <a:cs typeface="Mukta"/>
                <a:sym typeface="Mukta"/>
              </a:endParaRPr>
            </a:p>
          </p:txBody>
        </p:sp>
        <p:sp>
          <p:nvSpPr>
            <p:cNvPr id="880" name="Google Shape;880;p42"/>
            <p:cNvSpPr/>
            <p:nvPr/>
          </p:nvSpPr>
          <p:spPr>
            <a:xfrm rot="8100000">
              <a:off x="8311893" y="4210134"/>
              <a:ext cx="74246" cy="137588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ukta"/>
                <a:ea typeface="Mukta"/>
                <a:cs typeface="Mukta"/>
                <a:sym typeface="Mukta"/>
              </a:endParaRPr>
            </a:p>
          </p:txBody>
        </p:sp>
        <p:sp>
          <p:nvSpPr>
            <p:cNvPr id="881" name="Google Shape;881;p42"/>
            <p:cNvSpPr/>
            <p:nvPr/>
          </p:nvSpPr>
          <p:spPr>
            <a:xfrm rot="8100000">
              <a:off x="6990824" y="2889064"/>
              <a:ext cx="74246" cy="137588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ukta"/>
                <a:ea typeface="Mukta"/>
                <a:cs typeface="Mukta"/>
                <a:sym typeface="Mukta"/>
              </a:endParaRPr>
            </a:p>
          </p:txBody>
        </p:sp>
        <p:sp>
          <p:nvSpPr>
            <p:cNvPr id="882" name="Google Shape;882;p42"/>
            <p:cNvSpPr/>
            <p:nvPr/>
          </p:nvSpPr>
          <p:spPr>
            <a:xfrm rot="8100000">
              <a:off x="8309701" y="4212326"/>
              <a:ext cx="74246" cy="137588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ukta"/>
                <a:ea typeface="Mukta"/>
                <a:cs typeface="Mukta"/>
                <a:sym typeface="Mukta"/>
              </a:endParaRPr>
            </a:p>
          </p:txBody>
        </p:sp>
        <p:sp>
          <p:nvSpPr>
            <p:cNvPr id="883" name="Google Shape;883;p42"/>
            <p:cNvSpPr/>
            <p:nvPr/>
          </p:nvSpPr>
          <p:spPr>
            <a:xfrm rot="8100000">
              <a:off x="6988632" y="2891256"/>
              <a:ext cx="74246" cy="137588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ukta"/>
                <a:ea typeface="Mukta"/>
                <a:cs typeface="Mukta"/>
                <a:sym typeface="Mukta"/>
              </a:endParaRPr>
            </a:p>
          </p:txBody>
        </p:sp>
        <p:sp>
          <p:nvSpPr>
            <p:cNvPr id="884" name="Google Shape;884;p42"/>
            <p:cNvSpPr/>
            <p:nvPr/>
          </p:nvSpPr>
          <p:spPr>
            <a:xfrm>
              <a:off x="7642413" y="2616688"/>
              <a:ext cx="74400" cy="137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ukta"/>
                <a:ea typeface="Mukta"/>
                <a:cs typeface="Mukta"/>
                <a:sym typeface="Mukta"/>
              </a:endParaRPr>
            </a:p>
          </p:txBody>
        </p:sp>
        <p:sp>
          <p:nvSpPr>
            <p:cNvPr id="885" name="Google Shape;885;p42"/>
            <p:cNvSpPr/>
            <p:nvPr/>
          </p:nvSpPr>
          <p:spPr>
            <a:xfrm>
              <a:off x="7642413" y="4484963"/>
              <a:ext cx="74400" cy="137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ukta"/>
                <a:ea typeface="Mukta"/>
                <a:cs typeface="Mukta"/>
                <a:sym typeface="Mukta"/>
              </a:endParaRPr>
            </a:p>
          </p:txBody>
        </p:sp>
        <p:sp>
          <p:nvSpPr>
            <p:cNvPr id="886" name="Google Shape;886;p42"/>
            <p:cNvSpPr/>
            <p:nvPr/>
          </p:nvSpPr>
          <p:spPr>
            <a:xfrm rot="1351859">
              <a:off x="7943712" y="2981065"/>
              <a:ext cx="74377" cy="106701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ukta"/>
                <a:ea typeface="Mukta"/>
                <a:cs typeface="Mukta"/>
                <a:sym typeface="Mukta"/>
              </a:endParaRPr>
            </a:p>
          </p:txBody>
        </p:sp>
        <p:sp>
          <p:nvSpPr>
            <p:cNvPr id="887" name="Google Shape;887;p42"/>
            <p:cNvSpPr/>
            <p:nvPr/>
          </p:nvSpPr>
          <p:spPr>
            <a:xfrm rot="1351859">
              <a:off x="7346726" y="4422317"/>
              <a:ext cx="74377" cy="106701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ukta"/>
                <a:ea typeface="Mukta"/>
                <a:cs typeface="Mukta"/>
                <a:sym typeface="Mukta"/>
              </a:endParaRPr>
            </a:p>
          </p:txBody>
        </p:sp>
        <p:sp>
          <p:nvSpPr>
            <p:cNvPr id="888" name="Google Shape;888;p42"/>
            <p:cNvSpPr/>
            <p:nvPr/>
          </p:nvSpPr>
          <p:spPr>
            <a:xfrm rot="5400000">
              <a:off x="8581200" y="3549275"/>
              <a:ext cx="74400" cy="137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ukta"/>
                <a:ea typeface="Mukta"/>
                <a:cs typeface="Mukta"/>
                <a:sym typeface="Mukta"/>
              </a:endParaRPr>
            </a:p>
          </p:txBody>
        </p:sp>
        <p:sp>
          <p:nvSpPr>
            <p:cNvPr id="889" name="Google Shape;889;p42"/>
            <p:cNvSpPr/>
            <p:nvPr/>
          </p:nvSpPr>
          <p:spPr>
            <a:xfrm rot="5400000">
              <a:off x="6712925" y="3549275"/>
              <a:ext cx="74400" cy="137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ukta"/>
                <a:ea typeface="Mukta"/>
                <a:cs typeface="Mukta"/>
                <a:sym typeface="Mukta"/>
              </a:endParaRPr>
            </a:p>
          </p:txBody>
        </p:sp>
        <p:sp>
          <p:nvSpPr>
            <p:cNvPr id="890" name="Google Shape;890;p42"/>
            <p:cNvSpPr/>
            <p:nvPr/>
          </p:nvSpPr>
          <p:spPr>
            <a:xfrm rot="2700000">
              <a:off x="8302738" y="2888497"/>
              <a:ext cx="74246" cy="137588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ukta"/>
                <a:ea typeface="Mukta"/>
                <a:cs typeface="Mukta"/>
                <a:sym typeface="Mukta"/>
              </a:endParaRPr>
            </a:p>
          </p:txBody>
        </p:sp>
        <p:sp>
          <p:nvSpPr>
            <p:cNvPr id="891" name="Google Shape;891;p42"/>
            <p:cNvSpPr/>
            <p:nvPr/>
          </p:nvSpPr>
          <p:spPr>
            <a:xfrm rot="2700000">
              <a:off x="6981668" y="4209567"/>
              <a:ext cx="74246" cy="137588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ukta"/>
                <a:ea typeface="Mukta"/>
                <a:cs typeface="Mukta"/>
                <a:sym typeface="Mukta"/>
              </a:endParaRPr>
            </a:p>
          </p:txBody>
        </p:sp>
        <p:sp>
          <p:nvSpPr>
            <p:cNvPr id="892" name="Google Shape;892;p42"/>
            <p:cNvSpPr/>
            <p:nvPr/>
          </p:nvSpPr>
          <p:spPr>
            <a:xfrm rot="8100000">
              <a:off x="8307231" y="4211697"/>
              <a:ext cx="74246" cy="137588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ukta"/>
                <a:ea typeface="Mukta"/>
                <a:cs typeface="Mukta"/>
                <a:sym typeface="Mukta"/>
              </a:endParaRPr>
            </a:p>
          </p:txBody>
        </p:sp>
        <p:sp>
          <p:nvSpPr>
            <p:cNvPr id="893" name="Google Shape;893;p42"/>
            <p:cNvSpPr/>
            <p:nvPr/>
          </p:nvSpPr>
          <p:spPr>
            <a:xfrm rot="8100000">
              <a:off x="6986161" y="2890627"/>
              <a:ext cx="74246" cy="137588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ukta"/>
                <a:ea typeface="Mukta"/>
                <a:cs typeface="Mukta"/>
                <a:sym typeface="Mukta"/>
              </a:endParaRPr>
            </a:p>
          </p:txBody>
        </p:sp>
        <p:sp>
          <p:nvSpPr>
            <p:cNvPr id="894" name="Google Shape;894;p42"/>
            <p:cNvSpPr/>
            <p:nvPr/>
          </p:nvSpPr>
          <p:spPr>
            <a:xfrm rot="6751859">
              <a:off x="8370343" y="3998952"/>
              <a:ext cx="74377" cy="106701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ukta"/>
                <a:ea typeface="Mukta"/>
                <a:cs typeface="Mukta"/>
                <a:sym typeface="Mukta"/>
              </a:endParaRPr>
            </a:p>
          </p:txBody>
        </p:sp>
        <p:sp>
          <p:nvSpPr>
            <p:cNvPr id="895" name="Google Shape;895;p42"/>
            <p:cNvSpPr/>
            <p:nvPr/>
          </p:nvSpPr>
          <p:spPr>
            <a:xfrm rot="6751859">
              <a:off x="6929091" y="3401966"/>
              <a:ext cx="74377" cy="106701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ukta"/>
                <a:ea typeface="Mukta"/>
                <a:cs typeface="Mukta"/>
                <a:sym typeface="Mukta"/>
              </a:endParaRPr>
            </a:p>
          </p:txBody>
        </p:sp>
        <p:sp>
          <p:nvSpPr>
            <p:cNvPr id="896" name="Google Shape;896;p42"/>
            <p:cNvSpPr/>
            <p:nvPr/>
          </p:nvSpPr>
          <p:spPr>
            <a:xfrm rot="4048141">
              <a:off x="8368592" y="3401566"/>
              <a:ext cx="74377" cy="106756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ukta"/>
                <a:ea typeface="Mukta"/>
                <a:cs typeface="Mukta"/>
                <a:sym typeface="Mukta"/>
              </a:endParaRPr>
            </a:p>
          </p:txBody>
        </p:sp>
        <p:sp>
          <p:nvSpPr>
            <p:cNvPr id="897" name="Google Shape;897;p42"/>
            <p:cNvSpPr/>
            <p:nvPr/>
          </p:nvSpPr>
          <p:spPr>
            <a:xfrm rot="4048141">
              <a:off x="6927340" y="3998553"/>
              <a:ext cx="74377" cy="106756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ukta"/>
                <a:ea typeface="Mukta"/>
                <a:cs typeface="Mukta"/>
                <a:sym typeface="Mukta"/>
              </a:endParaRPr>
            </a:p>
          </p:txBody>
        </p:sp>
        <p:sp>
          <p:nvSpPr>
            <p:cNvPr id="898" name="Google Shape;898;p42"/>
            <p:cNvSpPr/>
            <p:nvPr/>
          </p:nvSpPr>
          <p:spPr>
            <a:xfrm rot="9448141">
              <a:off x="7950827" y="4422764"/>
              <a:ext cx="74377" cy="106756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ukta"/>
                <a:ea typeface="Mukta"/>
                <a:cs typeface="Mukta"/>
                <a:sym typeface="Mukta"/>
              </a:endParaRPr>
            </a:p>
          </p:txBody>
        </p:sp>
        <p:sp>
          <p:nvSpPr>
            <p:cNvPr id="899" name="Google Shape;899;p42"/>
            <p:cNvSpPr/>
            <p:nvPr/>
          </p:nvSpPr>
          <p:spPr>
            <a:xfrm rot="9448141">
              <a:off x="7353841" y="2981511"/>
              <a:ext cx="74377" cy="106756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ukta"/>
                <a:ea typeface="Mukta"/>
                <a:cs typeface="Mukta"/>
                <a:sym typeface="Mukta"/>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62" name="Google Shape;1758;p61">
            <a:extLst>
              <a:ext uri="{FF2B5EF4-FFF2-40B4-BE49-F238E27FC236}">
                <a16:creationId xmlns:a16="http://schemas.microsoft.com/office/drawing/2014/main" id="{B76600C7-0016-F40D-3294-BA4CB04F2270}"/>
              </a:ext>
            </a:extLst>
          </p:cNvPr>
          <p:cNvSpPr txBox="1">
            <a:spLocks noGrp="1"/>
          </p:cNvSpPr>
          <p:nvPr>
            <p:ph type="ctrTitle"/>
          </p:nvPr>
        </p:nvSpPr>
        <p:spPr>
          <a:xfrm>
            <a:off x="1608600" y="119179"/>
            <a:ext cx="5926800" cy="58021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t>IMPLEMENTATION</a:t>
            </a:r>
            <a:endParaRPr sz="3200" dirty="0"/>
          </a:p>
        </p:txBody>
      </p:sp>
      <p:sp>
        <p:nvSpPr>
          <p:cNvPr id="66" name="Google Shape;1760;p61">
            <a:extLst>
              <a:ext uri="{FF2B5EF4-FFF2-40B4-BE49-F238E27FC236}">
                <a16:creationId xmlns:a16="http://schemas.microsoft.com/office/drawing/2014/main" id="{73441F09-EDE1-089D-7778-F6DBE01A6357}"/>
              </a:ext>
            </a:extLst>
          </p:cNvPr>
          <p:cNvSpPr txBox="1">
            <a:spLocks/>
          </p:cNvSpPr>
          <p:nvPr/>
        </p:nvSpPr>
        <p:spPr>
          <a:xfrm>
            <a:off x="440400" y="464529"/>
            <a:ext cx="2983594" cy="572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chemeClr val="bg1"/>
                </a:solidFill>
                <a:latin typeface="Poppins" panose="00000500000000000000" pitchFamily="2" charset="0"/>
                <a:cs typeface="Poppins" panose="00000500000000000000" pitchFamily="2" charset="0"/>
              </a:rPr>
              <a:t>Add Contest</a:t>
            </a:r>
            <a:endParaRPr lang="en-US" sz="1200" b="1" dirty="0">
              <a:solidFill>
                <a:schemeClr val="bg1"/>
              </a:solidFill>
              <a:latin typeface="Poppins" panose="00000500000000000000" pitchFamily="2" charset="0"/>
              <a:cs typeface="Poppins" panose="00000500000000000000" pitchFamily="2" charset="0"/>
            </a:endParaRPr>
          </a:p>
        </p:txBody>
      </p:sp>
      <p:pic>
        <p:nvPicPr>
          <p:cNvPr id="3" name="Picture 2">
            <a:extLst>
              <a:ext uri="{FF2B5EF4-FFF2-40B4-BE49-F238E27FC236}">
                <a16:creationId xmlns:a16="http://schemas.microsoft.com/office/drawing/2014/main" id="{6E11512E-0AD1-5E6D-39A7-9809E2CB52A0}"/>
              </a:ext>
            </a:extLst>
          </p:cNvPr>
          <p:cNvPicPr>
            <a:picLocks noChangeAspect="1"/>
          </p:cNvPicPr>
          <p:nvPr/>
        </p:nvPicPr>
        <p:blipFill>
          <a:blip r:embed="rId3"/>
          <a:stretch>
            <a:fillRect/>
          </a:stretch>
        </p:blipFill>
        <p:spPr>
          <a:xfrm>
            <a:off x="0" y="1037228"/>
            <a:ext cx="9144000" cy="4234407"/>
          </a:xfrm>
          <a:prstGeom prst="rect">
            <a:avLst/>
          </a:prstGeom>
        </p:spPr>
      </p:pic>
    </p:spTree>
    <p:extLst>
      <p:ext uri="{BB962C8B-B14F-4D97-AF65-F5344CB8AC3E}">
        <p14:creationId xmlns:p14="http://schemas.microsoft.com/office/powerpoint/2010/main" val="1831618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62" name="Google Shape;1758;p61">
            <a:extLst>
              <a:ext uri="{FF2B5EF4-FFF2-40B4-BE49-F238E27FC236}">
                <a16:creationId xmlns:a16="http://schemas.microsoft.com/office/drawing/2014/main" id="{B76600C7-0016-F40D-3294-BA4CB04F2270}"/>
              </a:ext>
            </a:extLst>
          </p:cNvPr>
          <p:cNvSpPr txBox="1">
            <a:spLocks noGrp="1"/>
          </p:cNvSpPr>
          <p:nvPr>
            <p:ph type="ctrTitle"/>
          </p:nvPr>
        </p:nvSpPr>
        <p:spPr>
          <a:xfrm>
            <a:off x="1608600" y="119179"/>
            <a:ext cx="5926800" cy="58021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t>IMPLEMENTATION</a:t>
            </a:r>
            <a:endParaRPr sz="3200" dirty="0"/>
          </a:p>
        </p:txBody>
      </p:sp>
      <p:sp>
        <p:nvSpPr>
          <p:cNvPr id="66" name="Google Shape;1760;p61">
            <a:extLst>
              <a:ext uri="{FF2B5EF4-FFF2-40B4-BE49-F238E27FC236}">
                <a16:creationId xmlns:a16="http://schemas.microsoft.com/office/drawing/2014/main" id="{73441F09-EDE1-089D-7778-F6DBE01A6357}"/>
              </a:ext>
            </a:extLst>
          </p:cNvPr>
          <p:cNvSpPr txBox="1">
            <a:spLocks/>
          </p:cNvSpPr>
          <p:nvPr/>
        </p:nvSpPr>
        <p:spPr>
          <a:xfrm>
            <a:off x="440400" y="464529"/>
            <a:ext cx="2983594" cy="572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chemeClr val="bg1"/>
                </a:solidFill>
                <a:latin typeface="Poppins" panose="00000500000000000000" pitchFamily="2" charset="0"/>
                <a:cs typeface="Poppins" panose="00000500000000000000" pitchFamily="2" charset="0"/>
              </a:rPr>
              <a:t>Edit Contest</a:t>
            </a:r>
            <a:endParaRPr lang="en-US" sz="1200" b="1" dirty="0">
              <a:solidFill>
                <a:schemeClr val="bg1"/>
              </a:solidFill>
              <a:latin typeface="Poppins" panose="00000500000000000000" pitchFamily="2" charset="0"/>
              <a:cs typeface="Poppins" panose="00000500000000000000" pitchFamily="2" charset="0"/>
            </a:endParaRPr>
          </a:p>
        </p:txBody>
      </p:sp>
      <p:pic>
        <p:nvPicPr>
          <p:cNvPr id="3" name="Picture 2">
            <a:extLst>
              <a:ext uri="{FF2B5EF4-FFF2-40B4-BE49-F238E27FC236}">
                <a16:creationId xmlns:a16="http://schemas.microsoft.com/office/drawing/2014/main" id="{4CC72A33-93B6-5A78-32C4-0AA19127AEF7}"/>
              </a:ext>
            </a:extLst>
          </p:cNvPr>
          <p:cNvPicPr>
            <a:picLocks noChangeAspect="1"/>
          </p:cNvPicPr>
          <p:nvPr/>
        </p:nvPicPr>
        <p:blipFill>
          <a:blip r:embed="rId3"/>
          <a:stretch>
            <a:fillRect/>
          </a:stretch>
        </p:blipFill>
        <p:spPr>
          <a:xfrm>
            <a:off x="0" y="921074"/>
            <a:ext cx="9144000" cy="4280298"/>
          </a:xfrm>
          <a:prstGeom prst="rect">
            <a:avLst/>
          </a:prstGeom>
        </p:spPr>
      </p:pic>
    </p:spTree>
    <p:extLst>
      <p:ext uri="{BB962C8B-B14F-4D97-AF65-F5344CB8AC3E}">
        <p14:creationId xmlns:p14="http://schemas.microsoft.com/office/powerpoint/2010/main" val="1554244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62" name="Google Shape;1758;p61">
            <a:extLst>
              <a:ext uri="{FF2B5EF4-FFF2-40B4-BE49-F238E27FC236}">
                <a16:creationId xmlns:a16="http://schemas.microsoft.com/office/drawing/2014/main" id="{B76600C7-0016-F40D-3294-BA4CB04F2270}"/>
              </a:ext>
            </a:extLst>
          </p:cNvPr>
          <p:cNvSpPr txBox="1">
            <a:spLocks noGrp="1"/>
          </p:cNvSpPr>
          <p:nvPr>
            <p:ph type="ctrTitle"/>
          </p:nvPr>
        </p:nvSpPr>
        <p:spPr>
          <a:xfrm>
            <a:off x="1608600" y="119179"/>
            <a:ext cx="5926800" cy="58021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t>IMPLEMENTATION</a:t>
            </a:r>
            <a:endParaRPr sz="3200" dirty="0"/>
          </a:p>
        </p:txBody>
      </p:sp>
      <p:sp>
        <p:nvSpPr>
          <p:cNvPr id="66" name="Google Shape;1760;p61">
            <a:extLst>
              <a:ext uri="{FF2B5EF4-FFF2-40B4-BE49-F238E27FC236}">
                <a16:creationId xmlns:a16="http://schemas.microsoft.com/office/drawing/2014/main" id="{73441F09-EDE1-089D-7778-F6DBE01A6357}"/>
              </a:ext>
            </a:extLst>
          </p:cNvPr>
          <p:cNvSpPr txBox="1">
            <a:spLocks/>
          </p:cNvSpPr>
          <p:nvPr/>
        </p:nvSpPr>
        <p:spPr>
          <a:xfrm>
            <a:off x="440400" y="464529"/>
            <a:ext cx="2983594" cy="572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chemeClr val="bg1"/>
                </a:solidFill>
                <a:latin typeface="Poppins" panose="00000500000000000000" pitchFamily="2" charset="0"/>
                <a:cs typeface="Poppins" panose="00000500000000000000" pitchFamily="2" charset="0"/>
              </a:rPr>
              <a:t>Participants</a:t>
            </a:r>
            <a:endParaRPr lang="en-US" sz="1200" b="1" dirty="0">
              <a:solidFill>
                <a:schemeClr val="bg1"/>
              </a:solidFill>
              <a:latin typeface="Poppins" panose="00000500000000000000" pitchFamily="2" charset="0"/>
              <a:cs typeface="Poppins" panose="00000500000000000000" pitchFamily="2" charset="0"/>
            </a:endParaRPr>
          </a:p>
        </p:txBody>
      </p:sp>
      <p:pic>
        <p:nvPicPr>
          <p:cNvPr id="4" name="Picture 3">
            <a:extLst>
              <a:ext uri="{FF2B5EF4-FFF2-40B4-BE49-F238E27FC236}">
                <a16:creationId xmlns:a16="http://schemas.microsoft.com/office/drawing/2014/main" id="{6098AC59-3D5D-8E70-D57D-518F5954C736}"/>
              </a:ext>
            </a:extLst>
          </p:cNvPr>
          <p:cNvPicPr>
            <a:picLocks noChangeAspect="1"/>
          </p:cNvPicPr>
          <p:nvPr/>
        </p:nvPicPr>
        <p:blipFill>
          <a:blip r:embed="rId3"/>
          <a:stretch>
            <a:fillRect/>
          </a:stretch>
        </p:blipFill>
        <p:spPr>
          <a:xfrm>
            <a:off x="0" y="921074"/>
            <a:ext cx="9144000" cy="4222426"/>
          </a:xfrm>
          <a:prstGeom prst="rect">
            <a:avLst/>
          </a:prstGeom>
        </p:spPr>
      </p:pic>
    </p:spTree>
    <p:extLst>
      <p:ext uri="{BB962C8B-B14F-4D97-AF65-F5344CB8AC3E}">
        <p14:creationId xmlns:p14="http://schemas.microsoft.com/office/powerpoint/2010/main" val="3149363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62" name="Google Shape;1758;p61">
            <a:extLst>
              <a:ext uri="{FF2B5EF4-FFF2-40B4-BE49-F238E27FC236}">
                <a16:creationId xmlns:a16="http://schemas.microsoft.com/office/drawing/2014/main" id="{B76600C7-0016-F40D-3294-BA4CB04F2270}"/>
              </a:ext>
            </a:extLst>
          </p:cNvPr>
          <p:cNvSpPr txBox="1">
            <a:spLocks noGrp="1"/>
          </p:cNvSpPr>
          <p:nvPr>
            <p:ph type="ctrTitle"/>
          </p:nvPr>
        </p:nvSpPr>
        <p:spPr>
          <a:xfrm>
            <a:off x="1608600" y="119179"/>
            <a:ext cx="5926800" cy="58021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t>IMPLEMENTATION</a:t>
            </a:r>
            <a:endParaRPr sz="3200" dirty="0"/>
          </a:p>
        </p:txBody>
      </p:sp>
      <p:sp>
        <p:nvSpPr>
          <p:cNvPr id="66" name="Google Shape;1760;p61">
            <a:extLst>
              <a:ext uri="{FF2B5EF4-FFF2-40B4-BE49-F238E27FC236}">
                <a16:creationId xmlns:a16="http://schemas.microsoft.com/office/drawing/2014/main" id="{73441F09-EDE1-089D-7778-F6DBE01A6357}"/>
              </a:ext>
            </a:extLst>
          </p:cNvPr>
          <p:cNvSpPr txBox="1">
            <a:spLocks/>
          </p:cNvSpPr>
          <p:nvPr/>
        </p:nvSpPr>
        <p:spPr>
          <a:xfrm>
            <a:off x="440400" y="464529"/>
            <a:ext cx="2983594" cy="572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chemeClr val="bg1"/>
                </a:solidFill>
                <a:latin typeface="Poppins" panose="00000500000000000000" pitchFamily="2" charset="0"/>
                <a:cs typeface="Poppins" panose="00000500000000000000" pitchFamily="2" charset="0"/>
              </a:rPr>
              <a:t>Users</a:t>
            </a:r>
            <a:endParaRPr lang="en-US" sz="1200" b="1" dirty="0">
              <a:solidFill>
                <a:schemeClr val="bg1"/>
              </a:solidFill>
              <a:latin typeface="Poppins" panose="00000500000000000000" pitchFamily="2" charset="0"/>
              <a:cs typeface="Poppins" panose="00000500000000000000" pitchFamily="2" charset="0"/>
            </a:endParaRPr>
          </a:p>
        </p:txBody>
      </p:sp>
      <p:pic>
        <p:nvPicPr>
          <p:cNvPr id="4" name="Picture 3">
            <a:extLst>
              <a:ext uri="{FF2B5EF4-FFF2-40B4-BE49-F238E27FC236}">
                <a16:creationId xmlns:a16="http://schemas.microsoft.com/office/drawing/2014/main" id="{7CBC2D61-F600-B0BD-D02F-D396181D06D5}"/>
              </a:ext>
            </a:extLst>
          </p:cNvPr>
          <p:cNvPicPr>
            <a:picLocks noChangeAspect="1"/>
          </p:cNvPicPr>
          <p:nvPr/>
        </p:nvPicPr>
        <p:blipFill>
          <a:blip r:embed="rId3"/>
          <a:stretch>
            <a:fillRect/>
          </a:stretch>
        </p:blipFill>
        <p:spPr>
          <a:xfrm>
            <a:off x="0" y="974469"/>
            <a:ext cx="9144000" cy="4257161"/>
          </a:xfrm>
          <a:prstGeom prst="rect">
            <a:avLst/>
          </a:prstGeom>
        </p:spPr>
      </p:pic>
    </p:spTree>
    <p:extLst>
      <p:ext uri="{BB962C8B-B14F-4D97-AF65-F5344CB8AC3E}">
        <p14:creationId xmlns:p14="http://schemas.microsoft.com/office/powerpoint/2010/main" val="1392379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62" name="Google Shape;1758;p61">
            <a:extLst>
              <a:ext uri="{FF2B5EF4-FFF2-40B4-BE49-F238E27FC236}">
                <a16:creationId xmlns:a16="http://schemas.microsoft.com/office/drawing/2014/main" id="{B76600C7-0016-F40D-3294-BA4CB04F2270}"/>
              </a:ext>
            </a:extLst>
          </p:cNvPr>
          <p:cNvSpPr txBox="1">
            <a:spLocks noGrp="1"/>
          </p:cNvSpPr>
          <p:nvPr>
            <p:ph type="ctrTitle"/>
          </p:nvPr>
        </p:nvSpPr>
        <p:spPr>
          <a:xfrm>
            <a:off x="1608600" y="119179"/>
            <a:ext cx="5926800" cy="58021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t>IMPLEMENTATION</a:t>
            </a:r>
            <a:endParaRPr sz="3200" dirty="0"/>
          </a:p>
        </p:txBody>
      </p:sp>
      <p:sp>
        <p:nvSpPr>
          <p:cNvPr id="66" name="Google Shape;1760;p61">
            <a:extLst>
              <a:ext uri="{FF2B5EF4-FFF2-40B4-BE49-F238E27FC236}">
                <a16:creationId xmlns:a16="http://schemas.microsoft.com/office/drawing/2014/main" id="{73441F09-EDE1-089D-7778-F6DBE01A6357}"/>
              </a:ext>
            </a:extLst>
          </p:cNvPr>
          <p:cNvSpPr txBox="1">
            <a:spLocks/>
          </p:cNvSpPr>
          <p:nvPr/>
        </p:nvSpPr>
        <p:spPr>
          <a:xfrm>
            <a:off x="440400" y="464529"/>
            <a:ext cx="2983594" cy="572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chemeClr val="bg1"/>
                </a:solidFill>
                <a:latin typeface="Poppins" panose="00000500000000000000" pitchFamily="2" charset="0"/>
                <a:cs typeface="Poppins" panose="00000500000000000000" pitchFamily="2" charset="0"/>
              </a:rPr>
              <a:t>Messages</a:t>
            </a:r>
            <a:endParaRPr lang="en-US" sz="1200" b="1" dirty="0">
              <a:solidFill>
                <a:schemeClr val="bg1"/>
              </a:solidFill>
              <a:latin typeface="Poppins" panose="00000500000000000000" pitchFamily="2" charset="0"/>
              <a:cs typeface="Poppins" panose="00000500000000000000" pitchFamily="2" charset="0"/>
            </a:endParaRPr>
          </a:p>
        </p:txBody>
      </p:sp>
      <p:pic>
        <p:nvPicPr>
          <p:cNvPr id="3" name="Picture 2">
            <a:extLst>
              <a:ext uri="{FF2B5EF4-FFF2-40B4-BE49-F238E27FC236}">
                <a16:creationId xmlns:a16="http://schemas.microsoft.com/office/drawing/2014/main" id="{D01DA8FA-307C-751D-5D8F-7AC5FA1DA04B}"/>
              </a:ext>
            </a:extLst>
          </p:cNvPr>
          <p:cNvPicPr>
            <a:picLocks noChangeAspect="1"/>
          </p:cNvPicPr>
          <p:nvPr/>
        </p:nvPicPr>
        <p:blipFill>
          <a:blip r:embed="rId3"/>
          <a:stretch>
            <a:fillRect/>
          </a:stretch>
        </p:blipFill>
        <p:spPr>
          <a:xfrm>
            <a:off x="0" y="947772"/>
            <a:ext cx="9144000" cy="4176157"/>
          </a:xfrm>
          <a:prstGeom prst="rect">
            <a:avLst/>
          </a:prstGeom>
        </p:spPr>
      </p:pic>
    </p:spTree>
    <p:extLst>
      <p:ext uri="{BB962C8B-B14F-4D97-AF65-F5344CB8AC3E}">
        <p14:creationId xmlns:p14="http://schemas.microsoft.com/office/powerpoint/2010/main" val="4269645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62" name="Google Shape;1758;p61">
            <a:extLst>
              <a:ext uri="{FF2B5EF4-FFF2-40B4-BE49-F238E27FC236}">
                <a16:creationId xmlns:a16="http://schemas.microsoft.com/office/drawing/2014/main" id="{B76600C7-0016-F40D-3294-BA4CB04F2270}"/>
              </a:ext>
            </a:extLst>
          </p:cNvPr>
          <p:cNvSpPr txBox="1">
            <a:spLocks noGrp="1"/>
          </p:cNvSpPr>
          <p:nvPr>
            <p:ph type="ctrTitle"/>
          </p:nvPr>
        </p:nvSpPr>
        <p:spPr>
          <a:xfrm>
            <a:off x="1608600" y="119179"/>
            <a:ext cx="5926800" cy="58021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t>IMPLEMENTATION</a:t>
            </a:r>
            <a:endParaRPr sz="3200" dirty="0"/>
          </a:p>
        </p:txBody>
      </p:sp>
      <p:sp>
        <p:nvSpPr>
          <p:cNvPr id="66" name="Google Shape;1760;p61">
            <a:extLst>
              <a:ext uri="{FF2B5EF4-FFF2-40B4-BE49-F238E27FC236}">
                <a16:creationId xmlns:a16="http://schemas.microsoft.com/office/drawing/2014/main" id="{73441F09-EDE1-089D-7778-F6DBE01A6357}"/>
              </a:ext>
            </a:extLst>
          </p:cNvPr>
          <p:cNvSpPr txBox="1">
            <a:spLocks/>
          </p:cNvSpPr>
          <p:nvPr/>
        </p:nvSpPr>
        <p:spPr>
          <a:xfrm>
            <a:off x="440400" y="464529"/>
            <a:ext cx="2983594" cy="572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chemeClr val="bg1"/>
                </a:solidFill>
                <a:latin typeface="Poppins" panose="00000500000000000000" pitchFamily="2" charset="0"/>
                <a:cs typeface="Poppins" panose="00000500000000000000" pitchFamily="2" charset="0"/>
              </a:rPr>
              <a:t>Profile</a:t>
            </a:r>
            <a:endParaRPr lang="en-US" sz="1200" b="1" dirty="0">
              <a:solidFill>
                <a:schemeClr val="bg1"/>
              </a:solidFill>
              <a:latin typeface="Poppins" panose="00000500000000000000" pitchFamily="2" charset="0"/>
              <a:cs typeface="Poppins" panose="00000500000000000000" pitchFamily="2" charset="0"/>
            </a:endParaRPr>
          </a:p>
        </p:txBody>
      </p:sp>
      <p:pic>
        <p:nvPicPr>
          <p:cNvPr id="4" name="Picture 3">
            <a:extLst>
              <a:ext uri="{FF2B5EF4-FFF2-40B4-BE49-F238E27FC236}">
                <a16:creationId xmlns:a16="http://schemas.microsoft.com/office/drawing/2014/main" id="{62A9D6ED-6C23-4A3D-4C59-0CADB81E3145}"/>
              </a:ext>
            </a:extLst>
          </p:cNvPr>
          <p:cNvPicPr>
            <a:picLocks noChangeAspect="1"/>
          </p:cNvPicPr>
          <p:nvPr/>
        </p:nvPicPr>
        <p:blipFill>
          <a:blip r:embed="rId3"/>
          <a:stretch>
            <a:fillRect/>
          </a:stretch>
        </p:blipFill>
        <p:spPr>
          <a:xfrm>
            <a:off x="0" y="987818"/>
            <a:ext cx="9144000" cy="4155681"/>
          </a:xfrm>
          <a:prstGeom prst="rect">
            <a:avLst/>
          </a:prstGeom>
        </p:spPr>
      </p:pic>
    </p:spTree>
    <p:extLst>
      <p:ext uri="{BB962C8B-B14F-4D97-AF65-F5344CB8AC3E}">
        <p14:creationId xmlns:p14="http://schemas.microsoft.com/office/powerpoint/2010/main" val="370843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15"/>
        <p:cNvGrpSpPr/>
        <p:nvPr/>
      </p:nvGrpSpPr>
      <p:grpSpPr>
        <a:xfrm>
          <a:off x="0" y="0"/>
          <a:ext cx="0" cy="0"/>
          <a:chOff x="0" y="0"/>
          <a:chExt cx="0" cy="0"/>
        </a:xfrm>
      </p:grpSpPr>
      <p:sp>
        <p:nvSpPr>
          <p:cNvPr id="1326" name="Google Shape;1326;p52"/>
          <p:cNvSpPr txBox="1">
            <a:spLocks noGrp="1"/>
          </p:cNvSpPr>
          <p:nvPr>
            <p:ph type="title"/>
          </p:nvPr>
        </p:nvSpPr>
        <p:spPr>
          <a:xfrm>
            <a:off x="2713350" y="496792"/>
            <a:ext cx="3717300" cy="5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3200" dirty="0"/>
              <a:t>CONCLUSION</a:t>
            </a:r>
            <a:endParaRPr dirty="0"/>
          </a:p>
        </p:txBody>
      </p:sp>
      <p:grpSp>
        <p:nvGrpSpPr>
          <p:cNvPr id="1328" name="Google Shape;1328;p52"/>
          <p:cNvGrpSpPr/>
          <p:nvPr/>
        </p:nvGrpSpPr>
        <p:grpSpPr>
          <a:xfrm>
            <a:off x="815777" y="573187"/>
            <a:ext cx="474705" cy="474705"/>
            <a:chOff x="7306975" y="626728"/>
            <a:chExt cx="1050000" cy="1050000"/>
          </a:xfrm>
        </p:grpSpPr>
        <p:sp>
          <p:nvSpPr>
            <p:cNvPr id="1329" name="Google Shape;1329;p52"/>
            <p:cNvSpPr/>
            <p:nvPr/>
          </p:nvSpPr>
          <p:spPr>
            <a:xfrm rot="2700000">
              <a:off x="7343352" y="663105"/>
              <a:ext cx="175645" cy="17564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2"/>
            <p:cNvSpPr/>
            <p:nvPr/>
          </p:nvSpPr>
          <p:spPr>
            <a:xfrm rot="2700000">
              <a:off x="7744152" y="663105"/>
              <a:ext cx="175645" cy="17564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2"/>
            <p:cNvSpPr/>
            <p:nvPr/>
          </p:nvSpPr>
          <p:spPr>
            <a:xfrm rot="2700000">
              <a:off x="8144952" y="663105"/>
              <a:ext cx="175645" cy="17564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2"/>
            <p:cNvSpPr/>
            <p:nvPr/>
          </p:nvSpPr>
          <p:spPr>
            <a:xfrm rot="2700000">
              <a:off x="7343352" y="1063905"/>
              <a:ext cx="175645" cy="17564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2"/>
            <p:cNvSpPr/>
            <p:nvPr/>
          </p:nvSpPr>
          <p:spPr>
            <a:xfrm rot="2700000">
              <a:off x="7744152" y="1063905"/>
              <a:ext cx="175645" cy="17564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2"/>
            <p:cNvSpPr/>
            <p:nvPr/>
          </p:nvSpPr>
          <p:spPr>
            <a:xfrm rot="2700000">
              <a:off x="8144952" y="1063905"/>
              <a:ext cx="175645" cy="17564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2"/>
            <p:cNvSpPr/>
            <p:nvPr/>
          </p:nvSpPr>
          <p:spPr>
            <a:xfrm rot="2700000">
              <a:off x="7343352" y="1464705"/>
              <a:ext cx="175645" cy="17564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2"/>
            <p:cNvSpPr/>
            <p:nvPr/>
          </p:nvSpPr>
          <p:spPr>
            <a:xfrm rot="2700000">
              <a:off x="7744152" y="1464705"/>
              <a:ext cx="175645" cy="17564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2"/>
            <p:cNvSpPr/>
            <p:nvPr/>
          </p:nvSpPr>
          <p:spPr>
            <a:xfrm rot="2700000">
              <a:off x="8144952" y="1464705"/>
              <a:ext cx="175645" cy="17564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52"/>
          <p:cNvGrpSpPr/>
          <p:nvPr/>
        </p:nvGrpSpPr>
        <p:grpSpPr>
          <a:xfrm>
            <a:off x="8063433" y="535149"/>
            <a:ext cx="663717" cy="663084"/>
            <a:chOff x="6062225" y="2615125"/>
            <a:chExt cx="3248738" cy="3245638"/>
          </a:xfrm>
        </p:grpSpPr>
        <p:sp>
          <p:nvSpPr>
            <p:cNvPr id="1339" name="Google Shape;1339;p52"/>
            <p:cNvSpPr/>
            <p:nvPr/>
          </p:nvSpPr>
          <p:spPr>
            <a:xfrm>
              <a:off x="7647075" y="2615125"/>
              <a:ext cx="74400" cy="137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2"/>
            <p:cNvSpPr/>
            <p:nvPr/>
          </p:nvSpPr>
          <p:spPr>
            <a:xfrm>
              <a:off x="7647075" y="4483400"/>
              <a:ext cx="74400" cy="137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2"/>
            <p:cNvSpPr/>
            <p:nvPr/>
          </p:nvSpPr>
          <p:spPr>
            <a:xfrm>
              <a:off x="7650175" y="2615125"/>
              <a:ext cx="74400" cy="137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2"/>
            <p:cNvSpPr/>
            <p:nvPr/>
          </p:nvSpPr>
          <p:spPr>
            <a:xfrm>
              <a:off x="7650175" y="4483400"/>
              <a:ext cx="74400" cy="137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2"/>
            <p:cNvSpPr/>
            <p:nvPr/>
          </p:nvSpPr>
          <p:spPr>
            <a:xfrm rot="5400000">
              <a:off x="8585863" y="3547713"/>
              <a:ext cx="74400" cy="137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2"/>
            <p:cNvSpPr/>
            <p:nvPr/>
          </p:nvSpPr>
          <p:spPr>
            <a:xfrm rot="5400000">
              <a:off x="6717588" y="3547713"/>
              <a:ext cx="74400" cy="137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2"/>
            <p:cNvSpPr/>
            <p:nvPr/>
          </p:nvSpPr>
          <p:spPr>
            <a:xfrm rot="5400000">
              <a:off x="8585863" y="3550813"/>
              <a:ext cx="74400" cy="137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2"/>
            <p:cNvSpPr/>
            <p:nvPr/>
          </p:nvSpPr>
          <p:spPr>
            <a:xfrm rot="5400000">
              <a:off x="6717588" y="3550813"/>
              <a:ext cx="74400" cy="137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2"/>
            <p:cNvSpPr/>
            <p:nvPr/>
          </p:nvSpPr>
          <p:spPr>
            <a:xfrm rot="2700000">
              <a:off x="8307401" y="2886935"/>
              <a:ext cx="74246" cy="137588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2"/>
            <p:cNvSpPr/>
            <p:nvPr/>
          </p:nvSpPr>
          <p:spPr>
            <a:xfrm rot="2700000">
              <a:off x="6986331" y="4208005"/>
              <a:ext cx="74246" cy="137588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2"/>
            <p:cNvSpPr/>
            <p:nvPr/>
          </p:nvSpPr>
          <p:spPr>
            <a:xfrm rot="2700000">
              <a:off x="8309593" y="2889127"/>
              <a:ext cx="74246" cy="137588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2"/>
            <p:cNvSpPr/>
            <p:nvPr/>
          </p:nvSpPr>
          <p:spPr>
            <a:xfrm rot="2700000">
              <a:off x="6988523" y="4210197"/>
              <a:ext cx="74246" cy="137588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2"/>
            <p:cNvSpPr/>
            <p:nvPr/>
          </p:nvSpPr>
          <p:spPr>
            <a:xfrm rot="8100000">
              <a:off x="8311893" y="4210134"/>
              <a:ext cx="74246" cy="137588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2"/>
            <p:cNvSpPr/>
            <p:nvPr/>
          </p:nvSpPr>
          <p:spPr>
            <a:xfrm rot="8100000">
              <a:off x="6990824" y="2889064"/>
              <a:ext cx="74246" cy="137588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2"/>
            <p:cNvSpPr/>
            <p:nvPr/>
          </p:nvSpPr>
          <p:spPr>
            <a:xfrm rot="8100000">
              <a:off x="8309701" y="4212326"/>
              <a:ext cx="74246" cy="137588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2"/>
            <p:cNvSpPr/>
            <p:nvPr/>
          </p:nvSpPr>
          <p:spPr>
            <a:xfrm rot="8100000">
              <a:off x="6988632" y="2891256"/>
              <a:ext cx="74246" cy="137588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2"/>
            <p:cNvSpPr/>
            <p:nvPr/>
          </p:nvSpPr>
          <p:spPr>
            <a:xfrm>
              <a:off x="7642413" y="2616688"/>
              <a:ext cx="74400" cy="137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2"/>
            <p:cNvSpPr/>
            <p:nvPr/>
          </p:nvSpPr>
          <p:spPr>
            <a:xfrm>
              <a:off x="7642413" y="4484963"/>
              <a:ext cx="74400" cy="137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2"/>
            <p:cNvSpPr/>
            <p:nvPr/>
          </p:nvSpPr>
          <p:spPr>
            <a:xfrm rot="1351859">
              <a:off x="7943712" y="2981065"/>
              <a:ext cx="74377" cy="106701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2"/>
            <p:cNvSpPr/>
            <p:nvPr/>
          </p:nvSpPr>
          <p:spPr>
            <a:xfrm rot="1351859">
              <a:off x="7346726" y="4422317"/>
              <a:ext cx="74377" cy="106701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2"/>
            <p:cNvSpPr/>
            <p:nvPr/>
          </p:nvSpPr>
          <p:spPr>
            <a:xfrm rot="5400000">
              <a:off x="8581200" y="3549275"/>
              <a:ext cx="74400" cy="137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2"/>
            <p:cNvSpPr/>
            <p:nvPr/>
          </p:nvSpPr>
          <p:spPr>
            <a:xfrm rot="5400000">
              <a:off x="6712925" y="3549275"/>
              <a:ext cx="74400" cy="137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2"/>
            <p:cNvSpPr/>
            <p:nvPr/>
          </p:nvSpPr>
          <p:spPr>
            <a:xfrm rot="2700000">
              <a:off x="8302738" y="2888497"/>
              <a:ext cx="74246" cy="137588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2"/>
            <p:cNvSpPr/>
            <p:nvPr/>
          </p:nvSpPr>
          <p:spPr>
            <a:xfrm rot="2700000">
              <a:off x="6981668" y="4209567"/>
              <a:ext cx="74246" cy="137588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2"/>
            <p:cNvSpPr/>
            <p:nvPr/>
          </p:nvSpPr>
          <p:spPr>
            <a:xfrm rot="8100000">
              <a:off x="8307231" y="4211697"/>
              <a:ext cx="74246" cy="137588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2"/>
            <p:cNvSpPr/>
            <p:nvPr/>
          </p:nvSpPr>
          <p:spPr>
            <a:xfrm rot="8100000">
              <a:off x="6986161" y="2890627"/>
              <a:ext cx="74246" cy="137588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2"/>
            <p:cNvSpPr/>
            <p:nvPr/>
          </p:nvSpPr>
          <p:spPr>
            <a:xfrm rot="6751859">
              <a:off x="8370343" y="3998952"/>
              <a:ext cx="74377" cy="106701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2"/>
            <p:cNvSpPr/>
            <p:nvPr/>
          </p:nvSpPr>
          <p:spPr>
            <a:xfrm rot="6751859">
              <a:off x="6929091" y="3401966"/>
              <a:ext cx="74377" cy="106701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2"/>
            <p:cNvSpPr/>
            <p:nvPr/>
          </p:nvSpPr>
          <p:spPr>
            <a:xfrm rot="4048141">
              <a:off x="8368592" y="3401566"/>
              <a:ext cx="74377" cy="106756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2"/>
            <p:cNvSpPr/>
            <p:nvPr/>
          </p:nvSpPr>
          <p:spPr>
            <a:xfrm rot="4048141">
              <a:off x="6927340" y="3998553"/>
              <a:ext cx="74377" cy="106756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2"/>
            <p:cNvSpPr/>
            <p:nvPr/>
          </p:nvSpPr>
          <p:spPr>
            <a:xfrm rot="9448141">
              <a:off x="7950827" y="4422764"/>
              <a:ext cx="74377" cy="106756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2"/>
            <p:cNvSpPr/>
            <p:nvPr/>
          </p:nvSpPr>
          <p:spPr>
            <a:xfrm rot="9448141">
              <a:off x="7353841" y="2981511"/>
              <a:ext cx="74377" cy="106756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053;p46">
            <a:extLst>
              <a:ext uri="{FF2B5EF4-FFF2-40B4-BE49-F238E27FC236}">
                <a16:creationId xmlns:a16="http://schemas.microsoft.com/office/drawing/2014/main" id="{BDEFEEF3-FD52-D861-C9B3-8EBD2B0552D7}"/>
              </a:ext>
            </a:extLst>
          </p:cNvPr>
          <p:cNvSpPr txBox="1">
            <a:spLocks/>
          </p:cNvSpPr>
          <p:nvPr/>
        </p:nvSpPr>
        <p:spPr>
          <a:xfrm>
            <a:off x="1080567" y="1269159"/>
            <a:ext cx="6982866" cy="29360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600"/>
              <a:buFont typeface="Mukta"/>
              <a:buNone/>
              <a:defRPr sz="1800" b="0" i="0" u="none" strike="noStrike" cap="none">
                <a:solidFill>
                  <a:schemeClr val="dk1"/>
                </a:solidFill>
                <a:latin typeface="Mukta"/>
                <a:ea typeface="Mukta"/>
                <a:cs typeface="Mukta"/>
                <a:sym typeface="Mukta"/>
              </a:defRPr>
            </a:lvl1pPr>
            <a:lvl2pPr marL="914400" marR="0" lvl="1" indent="-317500" algn="ctr" rtl="0">
              <a:lnSpc>
                <a:spcPct val="100000"/>
              </a:lnSpc>
              <a:spcBef>
                <a:spcPts val="0"/>
              </a:spcBef>
              <a:spcAft>
                <a:spcPts val="0"/>
              </a:spcAft>
              <a:buClr>
                <a:schemeClr val="dk1"/>
              </a:buClr>
              <a:buSzPts val="1600"/>
              <a:buFont typeface="Mukta"/>
              <a:buNone/>
              <a:defRPr sz="1600" b="0" i="0" u="none" strike="noStrike" cap="none">
                <a:solidFill>
                  <a:schemeClr val="dk1"/>
                </a:solidFill>
                <a:latin typeface="Mukta"/>
                <a:ea typeface="Mukta"/>
                <a:cs typeface="Mukta"/>
                <a:sym typeface="Mukta"/>
              </a:defRPr>
            </a:lvl2pPr>
            <a:lvl3pPr marL="1371600" marR="0" lvl="2" indent="-317500" algn="ctr" rtl="0">
              <a:lnSpc>
                <a:spcPct val="100000"/>
              </a:lnSpc>
              <a:spcBef>
                <a:spcPts val="0"/>
              </a:spcBef>
              <a:spcAft>
                <a:spcPts val="0"/>
              </a:spcAft>
              <a:buClr>
                <a:schemeClr val="dk1"/>
              </a:buClr>
              <a:buSzPts val="1600"/>
              <a:buFont typeface="Mukta"/>
              <a:buNone/>
              <a:defRPr sz="1600" b="0" i="0" u="none" strike="noStrike" cap="none">
                <a:solidFill>
                  <a:schemeClr val="dk1"/>
                </a:solidFill>
                <a:latin typeface="Mukta"/>
                <a:ea typeface="Mukta"/>
                <a:cs typeface="Mukta"/>
                <a:sym typeface="Mukta"/>
              </a:defRPr>
            </a:lvl3pPr>
            <a:lvl4pPr marL="1828800" marR="0" lvl="3" indent="-317500" algn="ctr" rtl="0">
              <a:lnSpc>
                <a:spcPct val="100000"/>
              </a:lnSpc>
              <a:spcBef>
                <a:spcPts val="0"/>
              </a:spcBef>
              <a:spcAft>
                <a:spcPts val="0"/>
              </a:spcAft>
              <a:buClr>
                <a:schemeClr val="dk1"/>
              </a:buClr>
              <a:buSzPts val="1600"/>
              <a:buFont typeface="Mukta"/>
              <a:buNone/>
              <a:defRPr sz="1600" b="0" i="0" u="none" strike="noStrike" cap="none">
                <a:solidFill>
                  <a:schemeClr val="dk1"/>
                </a:solidFill>
                <a:latin typeface="Mukta"/>
                <a:ea typeface="Mukta"/>
                <a:cs typeface="Mukta"/>
                <a:sym typeface="Mukta"/>
              </a:defRPr>
            </a:lvl4pPr>
            <a:lvl5pPr marL="2286000" marR="0" lvl="4" indent="-317500" algn="ctr" rtl="0">
              <a:lnSpc>
                <a:spcPct val="100000"/>
              </a:lnSpc>
              <a:spcBef>
                <a:spcPts val="0"/>
              </a:spcBef>
              <a:spcAft>
                <a:spcPts val="0"/>
              </a:spcAft>
              <a:buClr>
                <a:schemeClr val="dk1"/>
              </a:buClr>
              <a:buSzPts val="1600"/>
              <a:buFont typeface="Mukta"/>
              <a:buNone/>
              <a:defRPr sz="1600" b="0" i="0" u="none" strike="noStrike" cap="none">
                <a:solidFill>
                  <a:schemeClr val="dk1"/>
                </a:solidFill>
                <a:latin typeface="Mukta"/>
                <a:ea typeface="Mukta"/>
                <a:cs typeface="Mukta"/>
                <a:sym typeface="Mukta"/>
              </a:defRPr>
            </a:lvl5pPr>
            <a:lvl6pPr marL="2743200" marR="0" lvl="5" indent="-317500" algn="ctr" rtl="0">
              <a:lnSpc>
                <a:spcPct val="100000"/>
              </a:lnSpc>
              <a:spcBef>
                <a:spcPts val="0"/>
              </a:spcBef>
              <a:spcAft>
                <a:spcPts val="0"/>
              </a:spcAft>
              <a:buClr>
                <a:schemeClr val="dk1"/>
              </a:buClr>
              <a:buSzPts val="1600"/>
              <a:buFont typeface="Mukta"/>
              <a:buNone/>
              <a:defRPr sz="1600" b="0" i="0" u="none" strike="noStrike" cap="none">
                <a:solidFill>
                  <a:schemeClr val="dk1"/>
                </a:solidFill>
                <a:latin typeface="Mukta"/>
                <a:ea typeface="Mukta"/>
                <a:cs typeface="Mukta"/>
                <a:sym typeface="Mukta"/>
              </a:defRPr>
            </a:lvl6pPr>
            <a:lvl7pPr marL="3200400" marR="0" lvl="6" indent="-317500" algn="ctr" rtl="0">
              <a:lnSpc>
                <a:spcPct val="100000"/>
              </a:lnSpc>
              <a:spcBef>
                <a:spcPts val="0"/>
              </a:spcBef>
              <a:spcAft>
                <a:spcPts val="0"/>
              </a:spcAft>
              <a:buClr>
                <a:schemeClr val="dk1"/>
              </a:buClr>
              <a:buSzPts val="1600"/>
              <a:buFont typeface="Mukta"/>
              <a:buNone/>
              <a:defRPr sz="1600" b="0" i="0" u="none" strike="noStrike" cap="none">
                <a:solidFill>
                  <a:schemeClr val="dk1"/>
                </a:solidFill>
                <a:latin typeface="Mukta"/>
                <a:ea typeface="Mukta"/>
                <a:cs typeface="Mukta"/>
                <a:sym typeface="Mukta"/>
              </a:defRPr>
            </a:lvl7pPr>
            <a:lvl8pPr marL="3657600" marR="0" lvl="7" indent="-317500" algn="ctr" rtl="0">
              <a:lnSpc>
                <a:spcPct val="100000"/>
              </a:lnSpc>
              <a:spcBef>
                <a:spcPts val="0"/>
              </a:spcBef>
              <a:spcAft>
                <a:spcPts val="0"/>
              </a:spcAft>
              <a:buClr>
                <a:schemeClr val="dk1"/>
              </a:buClr>
              <a:buSzPts val="1600"/>
              <a:buFont typeface="Mukta"/>
              <a:buNone/>
              <a:defRPr sz="1600" b="0" i="0" u="none" strike="noStrike" cap="none">
                <a:solidFill>
                  <a:schemeClr val="dk1"/>
                </a:solidFill>
                <a:latin typeface="Mukta"/>
                <a:ea typeface="Mukta"/>
                <a:cs typeface="Mukta"/>
                <a:sym typeface="Mukta"/>
              </a:defRPr>
            </a:lvl8pPr>
            <a:lvl9pPr marL="4114800" marR="0" lvl="8" indent="-317500" algn="ctr" rtl="0">
              <a:lnSpc>
                <a:spcPct val="100000"/>
              </a:lnSpc>
              <a:spcBef>
                <a:spcPts val="0"/>
              </a:spcBef>
              <a:spcAft>
                <a:spcPts val="0"/>
              </a:spcAft>
              <a:buClr>
                <a:schemeClr val="dk1"/>
              </a:buClr>
              <a:buSzPts val="1600"/>
              <a:buFont typeface="Mukta"/>
              <a:buNone/>
              <a:defRPr sz="1600" b="0" i="0" u="none" strike="noStrike" cap="none">
                <a:solidFill>
                  <a:schemeClr val="dk1"/>
                </a:solidFill>
                <a:latin typeface="Mukta"/>
                <a:ea typeface="Mukta"/>
                <a:cs typeface="Mukta"/>
                <a:sym typeface="Mukta"/>
              </a:defRPr>
            </a:lvl9pPr>
          </a:lstStyle>
          <a:p>
            <a:pPr marL="114300" indent="0" algn="just">
              <a:spcAft>
                <a:spcPts val="1800"/>
              </a:spcAft>
              <a:buSzPts val="1800"/>
            </a:pPr>
            <a:r>
              <a:rPr lang="en-US" dirty="0">
                <a:solidFill>
                  <a:srgbClr val="515151"/>
                </a:solidFill>
                <a:latin typeface="Didact Gothic" panose="00000500000000000000" pitchFamily="2" charset="0"/>
              </a:rPr>
              <a:t>Creating an user friendly system  can help everyone to get an easy to access it.</a:t>
            </a:r>
          </a:p>
          <a:p>
            <a:pPr marL="114300" indent="0" algn="just">
              <a:spcAft>
                <a:spcPts val="1800"/>
              </a:spcAft>
              <a:buSzPts val="1800"/>
            </a:pPr>
            <a:r>
              <a:rPr lang="en-US" dirty="0">
                <a:solidFill>
                  <a:srgbClr val="515151"/>
                </a:solidFill>
                <a:latin typeface="Didact Gothic" panose="00000500000000000000" pitchFamily="2" charset="0"/>
              </a:rPr>
              <a:t>Test the system by random users and take feedback from them can be useful for further upgrade and changes.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grpSp>
        <p:nvGrpSpPr>
          <p:cNvPr id="1426" name="Google Shape;1426;p55"/>
          <p:cNvGrpSpPr/>
          <p:nvPr/>
        </p:nvGrpSpPr>
        <p:grpSpPr>
          <a:xfrm>
            <a:off x="903521" y="4277740"/>
            <a:ext cx="474705" cy="474705"/>
            <a:chOff x="7306975" y="626728"/>
            <a:chExt cx="1050000" cy="1050000"/>
          </a:xfrm>
        </p:grpSpPr>
        <p:sp>
          <p:nvSpPr>
            <p:cNvPr id="1427" name="Google Shape;1427;p55"/>
            <p:cNvSpPr/>
            <p:nvPr/>
          </p:nvSpPr>
          <p:spPr>
            <a:xfrm rot="2700000">
              <a:off x="7343352" y="663105"/>
              <a:ext cx="175645" cy="17564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5"/>
            <p:cNvSpPr/>
            <p:nvPr/>
          </p:nvSpPr>
          <p:spPr>
            <a:xfrm rot="2700000">
              <a:off x="7744152" y="663105"/>
              <a:ext cx="175645" cy="17564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5"/>
            <p:cNvSpPr/>
            <p:nvPr/>
          </p:nvSpPr>
          <p:spPr>
            <a:xfrm rot="2700000">
              <a:off x="8144952" y="663105"/>
              <a:ext cx="175645" cy="17564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5"/>
            <p:cNvSpPr/>
            <p:nvPr/>
          </p:nvSpPr>
          <p:spPr>
            <a:xfrm rot="2700000">
              <a:off x="7343352" y="1063905"/>
              <a:ext cx="175645" cy="17564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5"/>
            <p:cNvSpPr/>
            <p:nvPr/>
          </p:nvSpPr>
          <p:spPr>
            <a:xfrm rot="2700000">
              <a:off x="7744152" y="1063905"/>
              <a:ext cx="175645" cy="17564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5"/>
            <p:cNvSpPr/>
            <p:nvPr/>
          </p:nvSpPr>
          <p:spPr>
            <a:xfrm rot="2700000">
              <a:off x="8144952" y="1063905"/>
              <a:ext cx="175645" cy="17564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5"/>
            <p:cNvSpPr/>
            <p:nvPr/>
          </p:nvSpPr>
          <p:spPr>
            <a:xfrm rot="2700000">
              <a:off x="7343352" y="1464705"/>
              <a:ext cx="175645" cy="17564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5"/>
            <p:cNvSpPr/>
            <p:nvPr/>
          </p:nvSpPr>
          <p:spPr>
            <a:xfrm rot="2700000">
              <a:off x="7744152" y="1464705"/>
              <a:ext cx="175645" cy="17564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5"/>
            <p:cNvSpPr/>
            <p:nvPr/>
          </p:nvSpPr>
          <p:spPr>
            <a:xfrm rot="2700000">
              <a:off x="8144952" y="1464705"/>
              <a:ext cx="175645" cy="17564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6" name="Google Shape;1436;p55"/>
          <p:cNvGrpSpPr/>
          <p:nvPr/>
        </p:nvGrpSpPr>
        <p:grpSpPr>
          <a:xfrm>
            <a:off x="809014" y="440800"/>
            <a:ext cx="663717" cy="663084"/>
            <a:chOff x="6062225" y="2615125"/>
            <a:chExt cx="3248738" cy="3245638"/>
          </a:xfrm>
        </p:grpSpPr>
        <p:sp>
          <p:nvSpPr>
            <p:cNvPr id="1437" name="Google Shape;1437;p55"/>
            <p:cNvSpPr/>
            <p:nvPr/>
          </p:nvSpPr>
          <p:spPr>
            <a:xfrm>
              <a:off x="7647075" y="2615125"/>
              <a:ext cx="74400" cy="137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5"/>
            <p:cNvSpPr/>
            <p:nvPr/>
          </p:nvSpPr>
          <p:spPr>
            <a:xfrm>
              <a:off x="7647075" y="4483400"/>
              <a:ext cx="74400" cy="137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5"/>
            <p:cNvSpPr/>
            <p:nvPr/>
          </p:nvSpPr>
          <p:spPr>
            <a:xfrm>
              <a:off x="7650175" y="2615125"/>
              <a:ext cx="74400" cy="137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5"/>
            <p:cNvSpPr/>
            <p:nvPr/>
          </p:nvSpPr>
          <p:spPr>
            <a:xfrm>
              <a:off x="7650175" y="4483400"/>
              <a:ext cx="74400" cy="137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5"/>
            <p:cNvSpPr/>
            <p:nvPr/>
          </p:nvSpPr>
          <p:spPr>
            <a:xfrm rot="5400000">
              <a:off x="8585863" y="3547713"/>
              <a:ext cx="74400" cy="137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5"/>
            <p:cNvSpPr/>
            <p:nvPr/>
          </p:nvSpPr>
          <p:spPr>
            <a:xfrm rot="5400000">
              <a:off x="6717588" y="3547713"/>
              <a:ext cx="74400" cy="137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5"/>
            <p:cNvSpPr/>
            <p:nvPr/>
          </p:nvSpPr>
          <p:spPr>
            <a:xfrm rot="5400000">
              <a:off x="8585863" y="3550813"/>
              <a:ext cx="74400" cy="137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5"/>
            <p:cNvSpPr/>
            <p:nvPr/>
          </p:nvSpPr>
          <p:spPr>
            <a:xfrm rot="5400000">
              <a:off x="6717588" y="3550813"/>
              <a:ext cx="74400" cy="137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5"/>
            <p:cNvSpPr/>
            <p:nvPr/>
          </p:nvSpPr>
          <p:spPr>
            <a:xfrm rot="2700000">
              <a:off x="8307401" y="2886935"/>
              <a:ext cx="74246" cy="137588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5"/>
            <p:cNvSpPr/>
            <p:nvPr/>
          </p:nvSpPr>
          <p:spPr>
            <a:xfrm rot="2700000">
              <a:off x="6986331" y="4208005"/>
              <a:ext cx="74246" cy="137588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5"/>
            <p:cNvSpPr/>
            <p:nvPr/>
          </p:nvSpPr>
          <p:spPr>
            <a:xfrm rot="2700000">
              <a:off x="8309593" y="2889127"/>
              <a:ext cx="74246" cy="137588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5"/>
            <p:cNvSpPr/>
            <p:nvPr/>
          </p:nvSpPr>
          <p:spPr>
            <a:xfrm rot="2700000">
              <a:off x="6988523" y="4210197"/>
              <a:ext cx="74246" cy="137588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5"/>
            <p:cNvSpPr/>
            <p:nvPr/>
          </p:nvSpPr>
          <p:spPr>
            <a:xfrm rot="8100000">
              <a:off x="8311893" y="4210134"/>
              <a:ext cx="74246" cy="137588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5"/>
            <p:cNvSpPr/>
            <p:nvPr/>
          </p:nvSpPr>
          <p:spPr>
            <a:xfrm rot="8100000">
              <a:off x="6990824" y="2889064"/>
              <a:ext cx="74246" cy="137588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5"/>
            <p:cNvSpPr/>
            <p:nvPr/>
          </p:nvSpPr>
          <p:spPr>
            <a:xfrm rot="8100000">
              <a:off x="8309701" y="4212326"/>
              <a:ext cx="74246" cy="137588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5"/>
            <p:cNvSpPr/>
            <p:nvPr/>
          </p:nvSpPr>
          <p:spPr>
            <a:xfrm rot="8100000">
              <a:off x="6988632" y="2891256"/>
              <a:ext cx="74246" cy="137588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5"/>
            <p:cNvSpPr/>
            <p:nvPr/>
          </p:nvSpPr>
          <p:spPr>
            <a:xfrm>
              <a:off x="7642413" y="2616688"/>
              <a:ext cx="74400" cy="137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5"/>
            <p:cNvSpPr/>
            <p:nvPr/>
          </p:nvSpPr>
          <p:spPr>
            <a:xfrm>
              <a:off x="7642413" y="4484963"/>
              <a:ext cx="74400" cy="137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5"/>
            <p:cNvSpPr/>
            <p:nvPr/>
          </p:nvSpPr>
          <p:spPr>
            <a:xfrm rot="1351859">
              <a:off x="7943712" y="2981065"/>
              <a:ext cx="74377" cy="106701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5"/>
            <p:cNvSpPr/>
            <p:nvPr/>
          </p:nvSpPr>
          <p:spPr>
            <a:xfrm rot="1351859">
              <a:off x="7346726" y="4422317"/>
              <a:ext cx="74377" cy="106701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5"/>
            <p:cNvSpPr/>
            <p:nvPr/>
          </p:nvSpPr>
          <p:spPr>
            <a:xfrm rot="5400000">
              <a:off x="8581200" y="3549275"/>
              <a:ext cx="74400" cy="137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5"/>
            <p:cNvSpPr/>
            <p:nvPr/>
          </p:nvSpPr>
          <p:spPr>
            <a:xfrm rot="5400000">
              <a:off x="6712925" y="3549275"/>
              <a:ext cx="74400" cy="137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5"/>
            <p:cNvSpPr/>
            <p:nvPr/>
          </p:nvSpPr>
          <p:spPr>
            <a:xfrm rot="2700000">
              <a:off x="8302738" y="2888497"/>
              <a:ext cx="74246" cy="137588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5"/>
            <p:cNvSpPr/>
            <p:nvPr/>
          </p:nvSpPr>
          <p:spPr>
            <a:xfrm rot="2700000">
              <a:off x="6981668" y="4209567"/>
              <a:ext cx="74246" cy="137588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5"/>
            <p:cNvSpPr/>
            <p:nvPr/>
          </p:nvSpPr>
          <p:spPr>
            <a:xfrm rot="8100000">
              <a:off x="8307231" y="4211697"/>
              <a:ext cx="74246" cy="137588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5"/>
            <p:cNvSpPr/>
            <p:nvPr/>
          </p:nvSpPr>
          <p:spPr>
            <a:xfrm rot="8100000">
              <a:off x="6986161" y="2890627"/>
              <a:ext cx="74246" cy="137588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5"/>
            <p:cNvSpPr/>
            <p:nvPr/>
          </p:nvSpPr>
          <p:spPr>
            <a:xfrm rot="6751859">
              <a:off x="8370343" y="3998952"/>
              <a:ext cx="74377" cy="106701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5"/>
            <p:cNvSpPr/>
            <p:nvPr/>
          </p:nvSpPr>
          <p:spPr>
            <a:xfrm rot="6751859">
              <a:off x="6929091" y="3401966"/>
              <a:ext cx="74377" cy="106701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5"/>
            <p:cNvSpPr/>
            <p:nvPr/>
          </p:nvSpPr>
          <p:spPr>
            <a:xfrm rot="4048141">
              <a:off x="8368592" y="3401566"/>
              <a:ext cx="74377" cy="1067564"/>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5"/>
            <p:cNvSpPr/>
            <p:nvPr/>
          </p:nvSpPr>
          <p:spPr>
            <a:xfrm rot="4048141">
              <a:off x="6927340" y="3998553"/>
              <a:ext cx="74377" cy="1067564"/>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5"/>
            <p:cNvSpPr/>
            <p:nvPr/>
          </p:nvSpPr>
          <p:spPr>
            <a:xfrm rot="9448141">
              <a:off x="7950827" y="4422764"/>
              <a:ext cx="74377" cy="1067564"/>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8" name="Google Shape;1468;p55"/>
            <p:cNvSpPr/>
            <p:nvPr/>
          </p:nvSpPr>
          <p:spPr>
            <a:xfrm rot="9448141">
              <a:off x="7353841" y="2981511"/>
              <a:ext cx="74377" cy="1067564"/>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1326;p52">
            <a:extLst>
              <a:ext uri="{FF2B5EF4-FFF2-40B4-BE49-F238E27FC236}">
                <a16:creationId xmlns:a16="http://schemas.microsoft.com/office/drawing/2014/main" id="{DF99DE6A-9CB8-610F-6A3B-42A29F846325}"/>
              </a:ext>
            </a:extLst>
          </p:cNvPr>
          <p:cNvSpPr txBox="1">
            <a:spLocks noGrp="1"/>
          </p:cNvSpPr>
          <p:nvPr>
            <p:ph type="title"/>
          </p:nvPr>
        </p:nvSpPr>
        <p:spPr>
          <a:xfrm>
            <a:off x="2713350" y="496792"/>
            <a:ext cx="3717300" cy="5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3200" dirty="0"/>
              <a:t>FUTURE WORK</a:t>
            </a:r>
            <a:endParaRPr dirty="0"/>
          </a:p>
        </p:txBody>
      </p:sp>
      <p:sp>
        <p:nvSpPr>
          <p:cNvPr id="112" name="Google Shape;1053;p46">
            <a:extLst>
              <a:ext uri="{FF2B5EF4-FFF2-40B4-BE49-F238E27FC236}">
                <a16:creationId xmlns:a16="http://schemas.microsoft.com/office/drawing/2014/main" id="{00841839-F38F-E050-C0C6-346CA086AFE0}"/>
              </a:ext>
            </a:extLst>
          </p:cNvPr>
          <p:cNvSpPr txBox="1">
            <a:spLocks/>
          </p:cNvSpPr>
          <p:nvPr/>
        </p:nvSpPr>
        <p:spPr>
          <a:xfrm>
            <a:off x="1080566" y="1269159"/>
            <a:ext cx="7023917" cy="29360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600"/>
              <a:buFont typeface="Mukta"/>
              <a:buNone/>
              <a:defRPr sz="1800" b="0" i="0" u="none" strike="noStrike" cap="none">
                <a:solidFill>
                  <a:schemeClr val="dk1"/>
                </a:solidFill>
                <a:latin typeface="Mukta"/>
                <a:ea typeface="Mukta"/>
                <a:cs typeface="Mukta"/>
                <a:sym typeface="Mukta"/>
              </a:defRPr>
            </a:lvl1pPr>
            <a:lvl2pPr marL="914400" marR="0" lvl="1" indent="-317500" algn="ctr" rtl="0">
              <a:lnSpc>
                <a:spcPct val="100000"/>
              </a:lnSpc>
              <a:spcBef>
                <a:spcPts val="0"/>
              </a:spcBef>
              <a:spcAft>
                <a:spcPts val="0"/>
              </a:spcAft>
              <a:buClr>
                <a:schemeClr val="dk1"/>
              </a:buClr>
              <a:buSzPts val="1600"/>
              <a:buFont typeface="Mukta"/>
              <a:buNone/>
              <a:defRPr sz="1600" b="0" i="0" u="none" strike="noStrike" cap="none">
                <a:solidFill>
                  <a:schemeClr val="dk1"/>
                </a:solidFill>
                <a:latin typeface="Mukta"/>
                <a:ea typeface="Mukta"/>
                <a:cs typeface="Mukta"/>
                <a:sym typeface="Mukta"/>
              </a:defRPr>
            </a:lvl2pPr>
            <a:lvl3pPr marL="1371600" marR="0" lvl="2" indent="-317500" algn="ctr" rtl="0">
              <a:lnSpc>
                <a:spcPct val="100000"/>
              </a:lnSpc>
              <a:spcBef>
                <a:spcPts val="0"/>
              </a:spcBef>
              <a:spcAft>
                <a:spcPts val="0"/>
              </a:spcAft>
              <a:buClr>
                <a:schemeClr val="dk1"/>
              </a:buClr>
              <a:buSzPts val="1600"/>
              <a:buFont typeface="Mukta"/>
              <a:buNone/>
              <a:defRPr sz="1600" b="0" i="0" u="none" strike="noStrike" cap="none">
                <a:solidFill>
                  <a:schemeClr val="dk1"/>
                </a:solidFill>
                <a:latin typeface="Mukta"/>
                <a:ea typeface="Mukta"/>
                <a:cs typeface="Mukta"/>
                <a:sym typeface="Mukta"/>
              </a:defRPr>
            </a:lvl3pPr>
            <a:lvl4pPr marL="1828800" marR="0" lvl="3" indent="-317500" algn="ctr" rtl="0">
              <a:lnSpc>
                <a:spcPct val="100000"/>
              </a:lnSpc>
              <a:spcBef>
                <a:spcPts val="0"/>
              </a:spcBef>
              <a:spcAft>
                <a:spcPts val="0"/>
              </a:spcAft>
              <a:buClr>
                <a:schemeClr val="dk1"/>
              </a:buClr>
              <a:buSzPts val="1600"/>
              <a:buFont typeface="Mukta"/>
              <a:buNone/>
              <a:defRPr sz="1600" b="0" i="0" u="none" strike="noStrike" cap="none">
                <a:solidFill>
                  <a:schemeClr val="dk1"/>
                </a:solidFill>
                <a:latin typeface="Mukta"/>
                <a:ea typeface="Mukta"/>
                <a:cs typeface="Mukta"/>
                <a:sym typeface="Mukta"/>
              </a:defRPr>
            </a:lvl4pPr>
            <a:lvl5pPr marL="2286000" marR="0" lvl="4" indent="-317500" algn="ctr" rtl="0">
              <a:lnSpc>
                <a:spcPct val="100000"/>
              </a:lnSpc>
              <a:spcBef>
                <a:spcPts val="0"/>
              </a:spcBef>
              <a:spcAft>
                <a:spcPts val="0"/>
              </a:spcAft>
              <a:buClr>
                <a:schemeClr val="dk1"/>
              </a:buClr>
              <a:buSzPts val="1600"/>
              <a:buFont typeface="Mukta"/>
              <a:buNone/>
              <a:defRPr sz="1600" b="0" i="0" u="none" strike="noStrike" cap="none">
                <a:solidFill>
                  <a:schemeClr val="dk1"/>
                </a:solidFill>
                <a:latin typeface="Mukta"/>
                <a:ea typeface="Mukta"/>
                <a:cs typeface="Mukta"/>
                <a:sym typeface="Mukta"/>
              </a:defRPr>
            </a:lvl5pPr>
            <a:lvl6pPr marL="2743200" marR="0" lvl="5" indent="-317500" algn="ctr" rtl="0">
              <a:lnSpc>
                <a:spcPct val="100000"/>
              </a:lnSpc>
              <a:spcBef>
                <a:spcPts val="0"/>
              </a:spcBef>
              <a:spcAft>
                <a:spcPts val="0"/>
              </a:spcAft>
              <a:buClr>
                <a:schemeClr val="dk1"/>
              </a:buClr>
              <a:buSzPts val="1600"/>
              <a:buFont typeface="Mukta"/>
              <a:buNone/>
              <a:defRPr sz="1600" b="0" i="0" u="none" strike="noStrike" cap="none">
                <a:solidFill>
                  <a:schemeClr val="dk1"/>
                </a:solidFill>
                <a:latin typeface="Mukta"/>
                <a:ea typeface="Mukta"/>
                <a:cs typeface="Mukta"/>
                <a:sym typeface="Mukta"/>
              </a:defRPr>
            </a:lvl6pPr>
            <a:lvl7pPr marL="3200400" marR="0" lvl="6" indent="-317500" algn="ctr" rtl="0">
              <a:lnSpc>
                <a:spcPct val="100000"/>
              </a:lnSpc>
              <a:spcBef>
                <a:spcPts val="0"/>
              </a:spcBef>
              <a:spcAft>
                <a:spcPts val="0"/>
              </a:spcAft>
              <a:buClr>
                <a:schemeClr val="dk1"/>
              </a:buClr>
              <a:buSzPts val="1600"/>
              <a:buFont typeface="Mukta"/>
              <a:buNone/>
              <a:defRPr sz="1600" b="0" i="0" u="none" strike="noStrike" cap="none">
                <a:solidFill>
                  <a:schemeClr val="dk1"/>
                </a:solidFill>
                <a:latin typeface="Mukta"/>
                <a:ea typeface="Mukta"/>
                <a:cs typeface="Mukta"/>
                <a:sym typeface="Mukta"/>
              </a:defRPr>
            </a:lvl7pPr>
            <a:lvl8pPr marL="3657600" marR="0" lvl="7" indent="-317500" algn="ctr" rtl="0">
              <a:lnSpc>
                <a:spcPct val="100000"/>
              </a:lnSpc>
              <a:spcBef>
                <a:spcPts val="0"/>
              </a:spcBef>
              <a:spcAft>
                <a:spcPts val="0"/>
              </a:spcAft>
              <a:buClr>
                <a:schemeClr val="dk1"/>
              </a:buClr>
              <a:buSzPts val="1600"/>
              <a:buFont typeface="Mukta"/>
              <a:buNone/>
              <a:defRPr sz="1600" b="0" i="0" u="none" strike="noStrike" cap="none">
                <a:solidFill>
                  <a:schemeClr val="dk1"/>
                </a:solidFill>
                <a:latin typeface="Mukta"/>
                <a:ea typeface="Mukta"/>
                <a:cs typeface="Mukta"/>
                <a:sym typeface="Mukta"/>
              </a:defRPr>
            </a:lvl8pPr>
            <a:lvl9pPr marL="4114800" marR="0" lvl="8" indent="-317500" algn="ctr" rtl="0">
              <a:lnSpc>
                <a:spcPct val="100000"/>
              </a:lnSpc>
              <a:spcBef>
                <a:spcPts val="0"/>
              </a:spcBef>
              <a:spcAft>
                <a:spcPts val="0"/>
              </a:spcAft>
              <a:buClr>
                <a:schemeClr val="dk1"/>
              </a:buClr>
              <a:buSzPts val="1600"/>
              <a:buFont typeface="Mukta"/>
              <a:buNone/>
              <a:defRPr sz="1600" b="0" i="0" u="none" strike="noStrike" cap="none">
                <a:solidFill>
                  <a:schemeClr val="dk1"/>
                </a:solidFill>
                <a:latin typeface="Mukta"/>
                <a:ea typeface="Mukta"/>
                <a:cs typeface="Mukta"/>
                <a:sym typeface="Mukta"/>
              </a:defRPr>
            </a:lvl9pPr>
          </a:lstStyle>
          <a:p>
            <a:pPr marL="114300" indent="0" algn="just">
              <a:spcAft>
                <a:spcPts val="1800"/>
              </a:spcAft>
              <a:buSzPts val="1800"/>
            </a:pPr>
            <a:r>
              <a:rPr lang="en-US" dirty="0">
                <a:solidFill>
                  <a:srgbClr val="515151"/>
                </a:solidFill>
                <a:latin typeface="Didact Gothic" panose="00000500000000000000" pitchFamily="2" charset="0"/>
              </a:rPr>
              <a:t>The system can be hosted in web server and use it in any photo and photographers management system company as their online startup.</a:t>
            </a:r>
          </a:p>
          <a:p>
            <a:pPr marL="114300" indent="0" algn="just">
              <a:spcAft>
                <a:spcPts val="1800"/>
              </a:spcAft>
              <a:buSzPts val="1800"/>
            </a:pPr>
            <a:r>
              <a:rPr lang="en-US" dirty="0">
                <a:solidFill>
                  <a:srgbClr val="515151"/>
                </a:solidFill>
                <a:latin typeface="Didact Gothic" panose="00000500000000000000" pitchFamily="2" charset="0"/>
              </a:rPr>
              <a:t>With the assistance of this system, several sponsors may launch contests for further marketing and promotion to discover the abilities of upcoming photographers.</a:t>
            </a:r>
          </a:p>
        </p:txBody>
      </p:sp>
    </p:spTree>
    <p:extLst>
      <p:ext uri="{BB962C8B-B14F-4D97-AF65-F5344CB8AC3E}">
        <p14:creationId xmlns:p14="http://schemas.microsoft.com/office/powerpoint/2010/main" val="1218785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grpSp>
        <p:nvGrpSpPr>
          <p:cNvPr id="921" name="Google Shape;921;p44"/>
          <p:cNvGrpSpPr/>
          <p:nvPr/>
        </p:nvGrpSpPr>
        <p:grpSpPr>
          <a:xfrm>
            <a:off x="715111" y="4133790"/>
            <a:ext cx="474705" cy="474705"/>
            <a:chOff x="7306975" y="626728"/>
            <a:chExt cx="1050000" cy="1050000"/>
          </a:xfrm>
        </p:grpSpPr>
        <p:sp>
          <p:nvSpPr>
            <p:cNvPr id="922" name="Google Shape;922;p44"/>
            <p:cNvSpPr/>
            <p:nvPr/>
          </p:nvSpPr>
          <p:spPr>
            <a:xfrm rot="2700000">
              <a:off x="7343352" y="663105"/>
              <a:ext cx="175645" cy="17564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4"/>
            <p:cNvSpPr/>
            <p:nvPr/>
          </p:nvSpPr>
          <p:spPr>
            <a:xfrm rot="2700000">
              <a:off x="7744152" y="663105"/>
              <a:ext cx="175645" cy="17564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4"/>
            <p:cNvSpPr/>
            <p:nvPr/>
          </p:nvSpPr>
          <p:spPr>
            <a:xfrm rot="2700000">
              <a:off x="8144952" y="663105"/>
              <a:ext cx="175645" cy="17564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4"/>
            <p:cNvSpPr/>
            <p:nvPr/>
          </p:nvSpPr>
          <p:spPr>
            <a:xfrm rot="2700000">
              <a:off x="7343352" y="1063905"/>
              <a:ext cx="175645" cy="17564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4"/>
            <p:cNvSpPr/>
            <p:nvPr/>
          </p:nvSpPr>
          <p:spPr>
            <a:xfrm rot="2700000">
              <a:off x="7744152" y="1063905"/>
              <a:ext cx="175645" cy="17564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4"/>
            <p:cNvSpPr/>
            <p:nvPr/>
          </p:nvSpPr>
          <p:spPr>
            <a:xfrm rot="2700000">
              <a:off x="8144952" y="1063905"/>
              <a:ext cx="175645" cy="17564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4"/>
            <p:cNvSpPr/>
            <p:nvPr/>
          </p:nvSpPr>
          <p:spPr>
            <a:xfrm rot="2700000">
              <a:off x="7343352" y="1464705"/>
              <a:ext cx="175645" cy="17564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4"/>
            <p:cNvSpPr/>
            <p:nvPr/>
          </p:nvSpPr>
          <p:spPr>
            <a:xfrm rot="2700000">
              <a:off x="7744152" y="1464705"/>
              <a:ext cx="175645" cy="17564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4"/>
            <p:cNvSpPr/>
            <p:nvPr/>
          </p:nvSpPr>
          <p:spPr>
            <a:xfrm rot="2700000">
              <a:off x="8144952" y="1464705"/>
              <a:ext cx="175645" cy="17564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 name="Google Shape;931;p44"/>
          <p:cNvGrpSpPr/>
          <p:nvPr/>
        </p:nvGrpSpPr>
        <p:grpSpPr>
          <a:xfrm>
            <a:off x="715098" y="534991"/>
            <a:ext cx="663717" cy="663084"/>
            <a:chOff x="6062225" y="2615125"/>
            <a:chExt cx="3248738" cy="3245638"/>
          </a:xfrm>
        </p:grpSpPr>
        <p:sp>
          <p:nvSpPr>
            <p:cNvPr id="932" name="Google Shape;932;p44"/>
            <p:cNvSpPr/>
            <p:nvPr/>
          </p:nvSpPr>
          <p:spPr>
            <a:xfrm>
              <a:off x="7647075" y="2615125"/>
              <a:ext cx="74400" cy="137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4"/>
            <p:cNvSpPr/>
            <p:nvPr/>
          </p:nvSpPr>
          <p:spPr>
            <a:xfrm>
              <a:off x="7647075" y="4483400"/>
              <a:ext cx="74400" cy="137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4"/>
            <p:cNvSpPr/>
            <p:nvPr/>
          </p:nvSpPr>
          <p:spPr>
            <a:xfrm>
              <a:off x="7650175" y="2615125"/>
              <a:ext cx="74400" cy="137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4"/>
            <p:cNvSpPr/>
            <p:nvPr/>
          </p:nvSpPr>
          <p:spPr>
            <a:xfrm>
              <a:off x="7650175" y="4483400"/>
              <a:ext cx="74400" cy="137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4"/>
            <p:cNvSpPr/>
            <p:nvPr/>
          </p:nvSpPr>
          <p:spPr>
            <a:xfrm rot="5400000">
              <a:off x="8585863" y="3547713"/>
              <a:ext cx="74400" cy="137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4"/>
            <p:cNvSpPr/>
            <p:nvPr/>
          </p:nvSpPr>
          <p:spPr>
            <a:xfrm rot="5400000">
              <a:off x="6717588" y="3547713"/>
              <a:ext cx="74400" cy="137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4"/>
            <p:cNvSpPr/>
            <p:nvPr/>
          </p:nvSpPr>
          <p:spPr>
            <a:xfrm rot="5400000">
              <a:off x="8585863" y="3550813"/>
              <a:ext cx="74400" cy="137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4"/>
            <p:cNvSpPr/>
            <p:nvPr/>
          </p:nvSpPr>
          <p:spPr>
            <a:xfrm rot="5400000">
              <a:off x="6717588" y="3550813"/>
              <a:ext cx="74400" cy="137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4"/>
            <p:cNvSpPr/>
            <p:nvPr/>
          </p:nvSpPr>
          <p:spPr>
            <a:xfrm rot="2700000">
              <a:off x="8307401" y="2886935"/>
              <a:ext cx="74246" cy="137588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4"/>
            <p:cNvSpPr/>
            <p:nvPr/>
          </p:nvSpPr>
          <p:spPr>
            <a:xfrm rot="2700000">
              <a:off x="6986331" y="4208005"/>
              <a:ext cx="74246" cy="137588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4"/>
            <p:cNvSpPr/>
            <p:nvPr/>
          </p:nvSpPr>
          <p:spPr>
            <a:xfrm rot="2700000">
              <a:off x="8309593" y="2889127"/>
              <a:ext cx="74246" cy="137588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4"/>
            <p:cNvSpPr/>
            <p:nvPr/>
          </p:nvSpPr>
          <p:spPr>
            <a:xfrm rot="2700000">
              <a:off x="6988523" y="4210197"/>
              <a:ext cx="74246" cy="137588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4"/>
            <p:cNvSpPr/>
            <p:nvPr/>
          </p:nvSpPr>
          <p:spPr>
            <a:xfrm rot="8100000">
              <a:off x="8311893" y="4210134"/>
              <a:ext cx="74246" cy="137588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4"/>
            <p:cNvSpPr/>
            <p:nvPr/>
          </p:nvSpPr>
          <p:spPr>
            <a:xfrm rot="8100000">
              <a:off x="6990824" y="2889064"/>
              <a:ext cx="74246" cy="137588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4"/>
            <p:cNvSpPr/>
            <p:nvPr/>
          </p:nvSpPr>
          <p:spPr>
            <a:xfrm rot="8100000">
              <a:off x="8309701" y="4212326"/>
              <a:ext cx="74246" cy="137588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4"/>
            <p:cNvSpPr/>
            <p:nvPr/>
          </p:nvSpPr>
          <p:spPr>
            <a:xfrm rot="8100000">
              <a:off x="6988632" y="2891256"/>
              <a:ext cx="74246" cy="137588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4"/>
            <p:cNvSpPr/>
            <p:nvPr/>
          </p:nvSpPr>
          <p:spPr>
            <a:xfrm>
              <a:off x="7642413" y="2616688"/>
              <a:ext cx="74400" cy="137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4"/>
            <p:cNvSpPr/>
            <p:nvPr/>
          </p:nvSpPr>
          <p:spPr>
            <a:xfrm>
              <a:off x="7642413" y="4484963"/>
              <a:ext cx="74400" cy="137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4"/>
            <p:cNvSpPr/>
            <p:nvPr/>
          </p:nvSpPr>
          <p:spPr>
            <a:xfrm rot="1351859">
              <a:off x="7943712" y="2981065"/>
              <a:ext cx="74377" cy="106701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4"/>
            <p:cNvSpPr/>
            <p:nvPr/>
          </p:nvSpPr>
          <p:spPr>
            <a:xfrm rot="1351859">
              <a:off x="7346726" y="4422317"/>
              <a:ext cx="74377" cy="106701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4"/>
            <p:cNvSpPr/>
            <p:nvPr/>
          </p:nvSpPr>
          <p:spPr>
            <a:xfrm rot="5400000">
              <a:off x="8581200" y="3549275"/>
              <a:ext cx="74400" cy="137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4"/>
            <p:cNvSpPr/>
            <p:nvPr/>
          </p:nvSpPr>
          <p:spPr>
            <a:xfrm rot="5400000">
              <a:off x="6712925" y="3549275"/>
              <a:ext cx="74400" cy="137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4"/>
            <p:cNvSpPr/>
            <p:nvPr/>
          </p:nvSpPr>
          <p:spPr>
            <a:xfrm rot="2700000">
              <a:off x="8302738" y="2888497"/>
              <a:ext cx="74246" cy="137588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4"/>
            <p:cNvSpPr/>
            <p:nvPr/>
          </p:nvSpPr>
          <p:spPr>
            <a:xfrm rot="2700000">
              <a:off x="6981668" y="4209567"/>
              <a:ext cx="74246" cy="137588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4"/>
            <p:cNvSpPr/>
            <p:nvPr/>
          </p:nvSpPr>
          <p:spPr>
            <a:xfrm rot="8100000">
              <a:off x="8307231" y="4211697"/>
              <a:ext cx="74246" cy="137588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4"/>
            <p:cNvSpPr/>
            <p:nvPr/>
          </p:nvSpPr>
          <p:spPr>
            <a:xfrm rot="8100000">
              <a:off x="6986161" y="2890627"/>
              <a:ext cx="74246" cy="137588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4"/>
            <p:cNvSpPr/>
            <p:nvPr/>
          </p:nvSpPr>
          <p:spPr>
            <a:xfrm rot="6751859">
              <a:off x="8370343" y="3998952"/>
              <a:ext cx="74377" cy="106701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4"/>
            <p:cNvSpPr/>
            <p:nvPr/>
          </p:nvSpPr>
          <p:spPr>
            <a:xfrm rot="6751859">
              <a:off x="6929091" y="3401966"/>
              <a:ext cx="74377" cy="106701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4"/>
            <p:cNvSpPr/>
            <p:nvPr/>
          </p:nvSpPr>
          <p:spPr>
            <a:xfrm rot="4048141">
              <a:off x="8368592" y="3401566"/>
              <a:ext cx="74377" cy="1067564"/>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4"/>
            <p:cNvSpPr/>
            <p:nvPr/>
          </p:nvSpPr>
          <p:spPr>
            <a:xfrm rot="4048141">
              <a:off x="6927340" y="3998553"/>
              <a:ext cx="74377" cy="1067564"/>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4"/>
            <p:cNvSpPr/>
            <p:nvPr/>
          </p:nvSpPr>
          <p:spPr>
            <a:xfrm rot="9448141">
              <a:off x="7950827" y="4422764"/>
              <a:ext cx="74377" cy="1067564"/>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4"/>
            <p:cNvSpPr/>
            <p:nvPr/>
          </p:nvSpPr>
          <p:spPr>
            <a:xfrm rot="9448141">
              <a:off x="7353841" y="2981511"/>
              <a:ext cx="74377" cy="1067564"/>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 name="Google Shape;964;p44"/>
          <p:cNvGrpSpPr/>
          <p:nvPr/>
        </p:nvGrpSpPr>
        <p:grpSpPr>
          <a:xfrm>
            <a:off x="7016355" y="-1497178"/>
            <a:ext cx="3746791" cy="3542400"/>
            <a:chOff x="6444030" y="2837122"/>
            <a:chExt cx="3746791" cy="3542400"/>
          </a:xfrm>
        </p:grpSpPr>
        <p:sp>
          <p:nvSpPr>
            <p:cNvPr id="965" name="Google Shape;965;p44"/>
            <p:cNvSpPr/>
            <p:nvPr/>
          </p:nvSpPr>
          <p:spPr>
            <a:xfrm rot="-5400000">
              <a:off x="6648271" y="2836972"/>
              <a:ext cx="3542400" cy="3542700"/>
            </a:xfrm>
            <a:prstGeom prst="flowChartConnector">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6" name="Google Shape;966;p44"/>
            <p:cNvGrpSpPr/>
            <p:nvPr/>
          </p:nvGrpSpPr>
          <p:grpSpPr>
            <a:xfrm>
              <a:off x="7002108" y="3190901"/>
              <a:ext cx="2834843" cy="2834843"/>
              <a:chOff x="1190175" y="238125"/>
              <a:chExt cx="5213025" cy="5213025"/>
            </a:xfrm>
          </p:grpSpPr>
          <p:sp>
            <p:nvSpPr>
              <p:cNvPr id="967" name="Google Shape;967;p44"/>
              <p:cNvSpPr/>
              <p:nvPr/>
            </p:nvSpPr>
            <p:spPr>
              <a:xfrm>
                <a:off x="1789100" y="837050"/>
                <a:ext cx="4015150" cy="4015175"/>
              </a:xfrm>
              <a:custGeom>
                <a:avLst/>
                <a:gdLst/>
                <a:ahLst/>
                <a:cxnLst/>
                <a:rect l="l" t="t" r="r" b="b"/>
                <a:pathLst>
                  <a:path w="160606" h="160607" extrusionOk="0">
                    <a:moveTo>
                      <a:pt x="80321" y="6673"/>
                    </a:moveTo>
                    <a:cubicBezTo>
                      <a:pt x="120889" y="6673"/>
                      <a:pt x="153968" y="39717"/>
                      <a:pt x="153968" y="80321"/>
                    </a:cubicBezTo>
                    <a:cubicBezTo>
                      <a:pt x="153968" y="120889"/>
                      <a:pt x="120889" y="153969"/>
                      <a:pt x="80321" y="153969"/>
                    </a:cubicBezTo>
                    <a:cubicBezTo>
                      <a:pt x="39717" y="153969"/>
                      <a:pt x="6673" y="120889"/>
                      <a:pt x="6673" y="80321"/>
                    </a:cubicBezTo>
                    <a:cubicBezTo>
                      <a:pt x="6673" y="39717"/>
                      <a:pt x="39717" y="6673"/>
                      <a:pt x="80321" y="6673"/>
                    </a:cubicBezTo>
                    <a:close/>
                    <a:moveTo>
                      <a:pt x="80321" y="1"/>
                    </a:moveTo>
                    <a:cubicBezTo>
                      <a:pt x="36026" y="1"/>
                      <a:pt x="1" y="36026"/>
                      <a:pt x="1" y="80321"/>
                    </a:cubicBezTo>
                    <a:cubicBezTo>
                      <a:pt x="1" y="124581"/>
                      <a:pt x="36026" y="160606"/>
                      <a:pt x="80321" y="160606"/>
                    </a:cubicBezTo>
                    <a:cubicBezTo>
                      <a:pt x="124580" y="160606"/>
                      <a:pt x="160606" y="124581"/>
                      <a:pt x="160606" y="80321"/>
                    </a:cubicBezTo>
                    <a:cubicBezTo>
                      <a:pt x="160606" y="36026"/>
                      <a:pt x="124580" y="1"/>
                      <a:pt x="803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4"/>
              <p:cNvSpPr/>
              <p:nvPr/>
            </p:nvSpPr>
            <p:spPr>
              <a:xfrm>
                <a:off x="1490075" y="1187775"/>
                <a:ext cx="1313250" cy="3680400"/>
              </a:xfrm>
              <a:custGeom>
                <a:avLst/>
                <a:gdLst/>
                <a:ahLst/>
                <a:cxnLst/>
                <a:rect l="l" t="t" r="r" b="b"/>
                <a:pathLst>
                  <a:path w="52530" h="147216" extrusionOk="0">
                    <a:moveTo>
                      <a:pt x="29393" y="0"/>
                    </a:moveTo>
                    <a:cubicBezTo>
                      <a:pt x="28537" y="0"/>
                      <a:pt x="27685" y="329"/>
                      <a:pt x="27046" y="985"/>
                    </a:cubicBezTo>
                    <a:cubicBezTo>
                      <a:pt x="9619" y="18412"/>
                      <a:pt x="1" y="41625"/>
                      <a:pt x="1" y="66292"/>
                    </a:cubicBezTo>
                    <a:cubicBezTo>
                      <a:pt x="1" y="99584"/>
                      <a:pt x="18031" y="130428"/>
                      <a:pt x="47100" y="146754"/>
                    </a:cubicBezTo>
                    <a:cubicBezTo>
                      <a:pt x="47632" y="147074"/>
                      <a:pt x="48164" y="147216"/>
                      <a:pt x="48732" y="147216"/>
                    </a:cubicBezTo>
                    <a:cubicBezTo>
                      <a:pt x="49903" y="147216"/>
                      <a:pt x="51039" y="146577"/>
                      <a:pt x="51607" y="145512"/>
                    </a:cubicBezTo>
                    <a:cubicBezTo>
                      <a:pt x="52530" y="143880"/>
                      <a:pt x="51927" y="141892"/>
                      <a:pt x="50329" y="140934"/>
                    </a:cubicBezTo>
                    <a:cubicBezTo>
                      <a:pt x="23426" y="125778"/>
                      <a:pt x="6638" y="97171"/>
                      <a:pt x="6638" y="66292"/>
                    </a:cubicBezTo>
                    <a:cubicBezTo>
                      <a:pt x="6638" y="43399"/>
                      <a:pt x="15546" y="21855"/>
                      <a:pt x="31767" y="5670"/>
                    </a:cubicBezTo>
                    <a:cubicBezTo>
                      <a:pt x="33044" y="4393"/>
                      <a:pt x="33044" y="2263"/>
                      <a:pt x="31767" y="985"/>
                    </a:cubicBezTo>
                    <a:cubicBezTo>
                      <a:pt x="31110" y="329"/>
                      <a:pt x="30249" y="0"/>
                      <a:pt x="29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4"/>
              <p:cNvSpPr/>
              <p:nvPr/>
            </p:nvSpPr>
            <p:spPr>
              <a:xfrm>
                <a:off x="2947050" y="4854100"/>
                <a:ext cx="1699250" cy="298025"/>
              </a:xfrm>
              <a:custGeom>
                <a:avLst/>
                <a:gdLst/>
                <a:ahLst/>
                <a:cxnLst/>
                <a:rect l="l" t="t" r="r" b="b"/>
                <a:pathLst>
                  <a:path w="67970" h="11921" extrusionOk="0">
                    <a:moveTo>
                      <a:pt x="3741" y="1"/>
                    </a:moveTo>
                    <a:cubicBezTo>
                      <a:pt x="2380" y="1"/>
                      <a:pt x="1110" y="839"/>
                      <a:pt x="640" y="2196"/>
                    </a:cubicBezTo>
                    <a:cubicBezTo>
                      <a:pt x="1" y="3935"/>
                      <a:pt x="888" y="5816"/>
                      <a:pt x="2627" y="6455"/>
                    </a:cubicBezTo>
                    <a:cubicBezTo>
                      <a:pt x="12636" y="10075"/>
                      <a:pt x="23213" y="11921"/>
                      <a:pt x="34003" y="11921"/>
                    </a:cubicBezTo>
                    <a:cubicBezTo>
                      <a:pt x="44757" y="11921"/>
                      <a:pt x="55334" y="10075"/>
                      <a:pt x="65343" y="6455"/>
                    </a:cubicBezTo>
                    <a:cubicBezTo>
                      <a:pt x="67082" y="5816"/>
                      <a:pt x="67969" y="3935"/>
                      <a:pt x="67366" y="2196"/>
                    </a:cubicBezTo>
                    <a:cubicBezTo>
                      <a:pt x="66868" y="839"/>
                      <a:pt x="65592" y="1"/>
                      <a:pt x="64246" y="1"/>
                    </a:cubicBezTo>
                    <a:cubicBezTo>
                      <a:pt x="63867" y="1"/>
                      <a:pt x="63482" y="67"/>
                      <a:pt x="63107" y="208"/>
                    </a:cubicBezTo>
                    <a:cubicBezTo>
                      <a:pt x="53772" y="3580"/>
                      <a:pt x="43976" y="5248"/>
                      <a:pt x="34003" y="5248"/>
                    </a:cubicBezTo>
                    <a:cubicBezTo>
                      <a:pt x="23994" y="5248"/>
                      <a:pt x="14198" y="3580"/>
                      <a:pt x="4899" y="208"/>
                    </a:cubicBezTo>
                    <a:cubicBezTo>
                      <a:pt x="4516" y="67"/>
                      <a:pt x="4125" y="1"/>
                      <a:pt x="3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4"/>
              <p:cNvSpPr/>
              <p:nvPr/>
            </p:nvSpPr>
            <p:spPr>
              <a:xfrm>
                <a:off x="4790900" y="1187775"/>
                <a:ext cx="1313275" cy="3678625"/>
              </a:xfrm>
              <a:custGeom>
                <a:avLst/>
                <a:gdLst/>
                <a:ahLst/>
                <a:cxnLst/>
                <a:rect l="l" t="t" r="r" b="b"/>
                <a:pathLst>
                  <a:path w="52531" h="147145" extrusionOk="0">
                    <a:moveTo>
                      <a:pt x="23107" y="0"/>
                    </a:moveTo>
                    <a:cubicBezTo>
                      <a:pt x="22255" y="0"/>
                      <a:pt x="21403" y="329"/>
                      <a:pt x="20764" y="985"/>
                    </a:cubicBezTo>
                    <a:cubicBezTo>
                      <a:pt x="19451" y="2263"/>
                      <a:pt x="19451" y="4393"/>
                      <a:pt x="20764" y="5670"/>
                    </a:cubicBezTo>
                    <a:cubicBezTo>
                      <a:pt x="36949" y="21855"/>
                      <a:pt x="45858" y="43364"/>
                      <a:pt x="45858" y="66292"/>
                    </a:cubicBezTo>
                    <a:cubicBezTo>
                      <a:pt x="45858" y="97171"/>
                      <a:pt x="29105" y="125814"/>
                      <a:pt x="2166" y="140934"/>
                    </a:cubicBezTo>
                    <a:cubicBezTo>
                      <a:pt x="569" y="141821"/>
                      <a:pt x="1" y="143880"/>
                      <a:pt x="888" y="145477"/>
                    </a:cubicBezTo>
                    <a:cubicBezTo>
                      <a:pt x="1491" y="146542"/>
                      <a:pt x="2592" y="147145"/>
                      <a:pt x="3763" y="147145"/>
                    </a:cubicBezTo>
                    <a:cubicBezTo>
                      <a:pt x="4295" y="147145"/>
                      <a:pt x="4863" y="147038"/>
                      <a:pt x="5396" y="146719"/>
                    </a:cubicBezTo>
                    <a:cubicBezTo>
                      <a:pt x="34464" y="130428"/>
                      <a:pt x="52530" y="99584"/>
                      <a:pt x="52530" y="66292"/>
                    </a:cubicBezTo>
                    <a:cubicBezTo>
                      <a:pt x="52530" y="41625"/>
                      <a:pt x="42876" y="18412"/>
                      <a:pt x="25449" y="985"/>
                    </a:cubicBezTo>
                    <a:cubicBezTo>
                      <a:pt x="24810" y="329"/>
                      <a:pt x="23958" y="0"/>
                      <a:pt x="231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4"/>
              <p:cNvSpPr/>
              <p:nvPr/>
            </p:nvSpPr>
            <p:spPr>
              <a:xfrm>
                <a:off x="2441275" y="482350"/>
                <a:ext cx="2711675" cy="552750"/>
              </a:xfrm>
              <a:custGeom>
                <a:avLst/>
                <a:gdLst/>
                <a:ahLst/>
                <a:cxnLst/>
                <a:rect l="l" t="t" r="r" b="b"/>
                <a:pathLst>
                  <a:path w="108467" h="22110" extrusionOk="0">
                    <a:moveTo>
                      <a:pt x="54216" y="0"/>
                    </a:moveTo>
                    <a:cubicBezTo>
                      <a:pt x="53648" y="0"/>
                      <a:pt x="53080" y="151"/>
                      <a:pt x="52566" y="453"/>
                    </a:cubicBezTo>
                    <a:lnTo>
                      <a:pt x="45361" y="4570"/>
                    </a:lnTo>
                    <a:lnTo>
                      <a:pt x="37446" y="1944"/>
                    </a:lnTo>
                    <a:cubicBezTo>
                      <a:pt x="37099" y="1832"/>
                      <a:pt x="36737" y="1776"/>
                      <a:pt x="36377" y="1776"/>
                    </a:cubicBezTo>
                    <a:cubicBezTo>
                      <a:pt x="35597" y="1776"/>
                      <a:pt x="34823" y="2037"/>
                      <a:pt x="34216" y="2547"/>
                    </a:cubicBezTo>
                    <a:lnTo>
                      <a:pt x="27898" y="8013"/>
                    </a:lnTo>
                    <a:lnTo>
                      <a:pt x="19664" y="6984"/>
                    </a:lnTo>
                    <a:cubicBezTo>
                      <a:pt x="19553" y="6974"/>
                      <a:pt x="19443" y="6969"/>
                      <a:pt x="19334" y="6969"/>
                    </a:cubicBezTo>
                    <a:cubicBezTo>
                      <a:pt x="18282" y="6969"/>
                      <a:pt x="17283" y="7429"/>
                      <a:pt x="16576" y="8297"/>
                    </a:cubicBezTo>
                    <a:lnTo>
                      <a:pt x="11501" y="14863"/>
                    </a:lnTo>
                    <a:lnTo>
                      <a:pt x="3195" y="15431"/>
                    </a:lnTo>
                    <a:cubicBezTo>
                      <a:pt x="1385" y="15573"/>
                      <a:pt x="1" y="17170"/>
                      <a:pt x="143" y="18980"/>
                    </a:cubicBezTo>
                    <a:cubicBezTo>
                      <a:pt x="280" y="20792"/>
                      <a:pt x="1766" y="22110"/>
                      <a:pt x="3492" y="22110"/>
                    </a:cubicBezTo>
                    <a:cubicBezTo>
                      <a:pt x="3558" y="22110"/>
                      <a:pt x="3625" y="22108"/>
                      <a:pt x="3692" y="22104"/>
                    </a:cubicBezTo>
                    <a:lnTo>
                      <a:pt x="13488" y="21394"/>
                    </a:lnTo>
                    <a:cubicBezTo>
                      <a:pt x="14411" y="21287"/>
                      <a:pt x="15298" y="20861"/>
                      <a:pt x="15902" y="20081"/>
                    </a:cubicBezTo>
                    <a:lnTo>
                      <a:pt x="20729" y="13834"/>
                    </a:lnTo>
                    <a:lnTo>
                      <a:pt x="28573" y="14828"/>
                    </a:lnTo>
                    <a:cubicBezTo>
                      <a:pt x="28699" y="14842"/>
                      <a:pt x="28826" y="14849"/>
                      <a:pt x="28952" y="14849"/>
                    </a:cubicBezTo>
                    <a:cubicBezTo>
                      <a:pt x="29745" y="14849"/>
                      <a:pt x="30520" y="14562"/>
                      <a:pt x="31164" y="14011"/>
                    </a:cubicBezTo>
                    <a:lnTo>
                      <a:pt x="37126" y="8829"/>
                    </a:lnTo>
                    <a:lnTo>
                      <a:pt x="44651" y="11314"/>
                    </a:lnTo>
                    <a:cubicBezTo>
                      <a:pt x="44989" y="11435"/>
                      <a:pt x="45337" y="11495"/>
                      <a:pt x="45686" y="11495"/>
                    </a:cubicBezTo>
                    <a:cubicBezTo>
                      <a:pt x="46253" y="11495"/>
                      <a:pt x="46821" y="11337"/>
                      <a:pt x="47348" y="11030"/>
                    </a:cubicBezTo>
                    <a:lnTo>
                      <a:pt x="54234" y="7126"/>
                    </a:lnTo>
                    <a:lnTo>
                      <a:pt x="61084" y="11030"/>
                    </a:lnTo>
                    <a:cubicBezTo>
                      <a:pt x="61611" y="11337"/>
                      <a:pt x="62193" y="11495"/>
                      <a:pt x="62770" y="11495"/>
                    </a:cubicBezTo>
                    <a:cubicBezTo>
                      <a:pt x="63125" y="11495"/>
                      <a:pt x="63479" y="11435"/>
                      <a:pt x="63817" y="11314"/>
                    </a:cubicBezTo>
                    <a:lnTo>
                      <a:pt x="71306" y="8829"/>
                    </a:lnTo>
                    <a:lnTo>
                      <a:pt x="77304" y="14011"/>
                    </a:lnTo>
                    <a:cubicBezTo>
                      <a:pt x="77936" y="14580"/>
                      <a:pt x="78737" y="14839"/>
                      <a:pt x="79556" y="14839"/>
                    </a:cubicBezTo>
                    <a:cubicBezTo>
                      <a:pt x="79657" y="14839"/>
                      <a:pt x="79758" y="14835"/>
                      <a:pt x="79860" y="14828"/>
                    </a:cubicBezTo>
                    <a:lnTo>
                      <a:pt x="87704" y="13834"/>
                    </a:lnTo>
                    <a:lnTo>
                      <a:pt x="92531" y="20081"/>
                    </a:lnTo>
                    <a:cubicBezTo>
                      <a:pt x="93134" y="20861"/>
                      <a:pt x="94021" y="21287"/>
                      <a:pt x="94944" y="21394"/>
                    </a:cubicBezTo>
                    <a:lnTo>
                      <a:pt x="104740" y="22104"/>
                    </a:lnTo>
                    <a:lnTo>
                      <a:pt x="105024" y="22104"/>
                    </a:lnTo>
                    <a:cubicBezTo>
                      <a:pt x="106763" y="22104"/>
                      <a:pt x="108218" y="20755"/>
                      <a:pt x="108360" y="19016"/>
                    </a:cubicBezTo>
                    <a:cubicBezTo>
                      <a:pt x="108467" y="17206"/>
                      <a:pt x="107118" y="15608"/>
                      <a:pt x="105273" y="15466"/>
                    </a:cubicBezTo>
                    <a:lnTo>
                      <a:pt x="97003" y="14863"/>
                    </a:lnTo>
                    <a:lnTo>
                      <a:pt x="91892" y="8297"/>
                    </a:lnTo>
                    <a:cubicBezTo>
                      <a:pt x="91249" y="7429"/>
                      <a:pt x="90227" y="6969"/>
                      <a:pt x="89170" y="6969"/>
                    </a:cubicBezTo>
                    <a:cubicBezTo>
                      <a:pt x="89060" y="6969"/>
                      <a:pt x="88950" y="6974"/>
                      <a:pt x="88839" y="6984"/>
                    </a:cubicBezTo>
                    <a:lnTo>
                      <a:pt x="80570" y="8013"/>
                    </a:lnTo>
                    <a:lnTo>
                      <a:pt x="74287" y="2547"/>
                    </a:lnTo>
                    <a:cubicBezTo>
                      <a:pt x="73681" y="2038"/>
                      <a:pt x="72909" y="1760"/>
                      <a:pt x="72118" y="1760"/>
                    </a:cubicBezTo>
                    <a:cubicBezTo>
                      <a:pt x="71752" y="1760"/>
                      <a:pt x="71382" y="1820"/>
                      <a:pt x="71022" y="1944"/>
                    </a:cubicBezTo>
                    <a:lnTo>
                      <a:pt x="63107" y="4570"/>
                    </a:lnTo>
                    <a:lnTo>
                      <a:pt x="55867" y="453"/>
                    </a:lnTo>
                    <a:cubicBezTo>
                      <a:pt x="55352" y="151"/>
                      <a:pt x="54784" y="0"/>
                      <a:pt x="542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4"/>
              <p:cNvSpPr/>
              <p:nvPr/>
            </p:nvSpPr>
            <p:spPr>
              <a:xfrm>
                <a:off x="1190175" y="238125"/>
                <a:ext cx="5213025" cy="5213025"/>
              </a:xfrm>
              <a:custGeom>
                <a:avLst/>
                <a:gdLst/>
                <a:ahLst/>
                <a:cxnLst/>
                <a:rect l="l" t="t" r="r" b="b"/>
                <a:pathLst>
                  <a:path w="208521" h="208521" extrusionOk="0">
                    <a:moveTo>
                      <a:pt x="104278" y="6673"/>
                    </a:moveTo>
                    <a:cubicBezTo>
                      <a:pt x="158085" y="6673"/>
                      <a:pt x="201883" y="50435"/>
                      <a:pt x="201883" y="104278"/>
                    </a:cubicBezTo>
                    <a:cubicBezTo>
                      <a:pt x="201883" y="158085"/>
                      <a:pt x="158085" y="201884"/>
                      <a:pt x="104278" y="201884"/>
                    </a:cubicBezTo>
                    <a:cubicBezTo>
                      <a:pt x="50435" y="201884"/>
                      <a:pt x="6673" y="158085"/>
                      <a:pt x="6673" y="104278"/>
                    </a:cubicBezTo>
                    <a:cubicBezTo>
                      <a:pt x="6673" y="50435"/>
                      <a:pt x="50435" y="6673"/>
                      <a:pt x="104278" y="6673"/>
                    </a:cubicBezTo>
                    <a:close/>
                    <a:moveTo>
                      <a:pt x="104278" y="0"/>
                    </a:moveTo>
                    <a:cubicBezTo>
                      <a:pt x="76416" y="0"/>
                      <a:pt x="50222" y="10825"/>
                      <a:pt x="30524" y="30524"/>
                    </a:cubicBezTo>
                    <a:cubicBezTo>
                      <a:pt x="10825" y="50222"/>
                      <a:pt x="0" y="76416"/>
                      <a:pt x="0" y="104278"/>
                    </a:cubicBezTo>
                    <a:cubicBezTo>
                      <a:pt x="0" y="132140"/>
                      <a:pt x="10825" y="158298"/>
                      <a:pt x="30524" y="177997"/>
                    </a:cubicBezTo>
                    <a:cubicBezTo>
                      <a:pt x="50222" y="197695"/>
                      <a:pt x="76416" y="208521"/>
                      <a:pt x="104278" y="208521"/>
                    </a:cubicBezTo>
                    <a:cubicBezTo>
                      <a:pt x="132140" y="208521"/>
                      <a:pt x="158298" y="197695"/>
                      <a:pt x="177996" y="177997"/>
                    </a:cubicBezTo>
                    <a:cubicBezTo>
                      <a:pt x="197695" y="158298"/>
                      <a:pt x="208520" y="132140"/>
                      <a:pt x="208520" y="104278"/>
                    </a:cubicBezTo>
                    <a:cubicBezTo>
                      <a:pt x="208520" y="76416"/>
                      <a:pt x="197695" y="50222"/>
                      <a:pt x="177996" y="30524"/>
                    </a:cubicBezTo>
                    <a:cubicBezTo>
                      <a:pt x="158298" y="10825"/>
                      <a:pt x="132140" y="0"/>
                      <a:pt x="104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4"/>
              <p:cNvSpPr/>
              <p:nvPr/>
            </p:nvSpPr>
            <p:spPr>
              <a:xfrm>
                <a:off x="2327700" y="1354125"/>
                <a:ext cx="2937050" cy="2983450"/>
              </a:xfrm>
              <a:custGeom>
                <a:avLst/>
                <a:gdLst/>
                <a:ahLst/>
                <a:cxnLst/>
                <a:rect l="l" t="t" r="r" b="b"/>
                <a:pathLst>
                  <a:path w="117482" h="119338" extrusionOk="0">
                    <a:moveTo>
                      <a:pt x="58777" y="42105"/>
                    </a:moveTo>
                    <a:cubicBezTo>
                      <a:pt x="68431" y="42105"/>
                      <a:pt x="76275" y="49949"/>
                      <a:pt x="76275" y="59638"/>
                    </a:cubicBezTo>
                    <a:cubicBezTo>
                      <a:pt x="76275" y="69292"/>
                      <a:pt x="68431" y="77136"/>
                      <a:pt x="58777" y="77136"/>
                    </a:cubicBezTo>
                    <a:cubicBezTo>
                      <a:pt x="49087" y="77136"/>
                      <a:pt x="41243" y="69292"/>
                      <a:pt x="41243" y="59638"/>
                    </a:cubicBezTo>
                    <a:cubicBezTo>
                      <a:pt x="41243" y="49949"/>
                      <a:pt x="49087" y="42105"/>
                      <a:pt x="58777" y="42105"/>
                    </a:cubicBezTo>
                    <a:close/>
                    <a:moveTo>
                      <a:pt x="59245" y="0"/>
                    </a:moveTo>
                    <a:cubicBezTo>
                      <a:pt x="59161" y="0"/>
                      <a:pt x="59075" y="3"/>
                      <a:pt x="58990" y="10"/>
                    </a:cubicBezTo>
                    <a:cubicBezTo>
                      <a:pt x="57144" y="117"/>
                      <a:pt x="55795" y="1785"/>
                      <a:pt x="55902" y="3595"/>
                    </a:cubicBezTo>
                    <a:cubicBezTo>
                      <a:pt x="56612" y="12149"/>
                      <a:pt x="56257" y="16372"/>
                      <a:pt x="55902" y="20809"/>
                    </a:cubicBezTo>
                    <a:cubicBezTo>
                      <a:pt x="55618" y="24713"/>
                      <a:pt x="55299" y="28795"/>
                      <a:pt x="55689" y="35716"/>
                    </a:cubicBezTo>
                    <a:cubicBezTo>
                      <a:pt x="54305" y="35893"/>
                      <a:pt x="52956" y="36213"/>
                      <a:pt x="51643" y="36603"/>
                    </a:cubicBezTo>
                    <a:cubicBezTo>
                      <a:pt x="48377" y="30747"/>
                      <a:pt x="46993" y="27198"/>
                      <a:pt x="45574" y="23506"/>
                    </a:cubicBezTo>
                    <a:cubicBezTo>
                      <a:pt x="43941" y="19283"/>
                      <a:pt x="42237" y="14917"/>
                      <a:pt x="37623" y="7038"/>
                    </a:cubicBezTo>
                    <a:cubicBezTo>
                      <a:pt x="37012" y="5980"/>
                      <a:pt x="35918" y="5389"/>
                      <a:pt x="34785" y="5389"/>
                    </a:cubicBezTo>
                    <a:cubicBezTo>
                      <a:pt x="34207" y="5389"/>
                      <a:pt x="33619" y="5543"/>
                      <a:pt x="33080" y="5866"/>
                    </a:cubicBezTo>
                    <a:cubicBezTo>
                      <a:pt x="31483" y="6789"/>
                      <a:pt x="30951" y="8812"/>
                      <a:pt x="31873" y="10409"/>
                    </a:cubicBezTo>
                    <a:cubicBezTo>
                      <a:pt x="36203" y="17827"/>
                      <a:pt x="37730" y="21767"/>
                      <a:pt x="39327" y="25955"/>
                    </a:cubicBezTo>
                    <a:cubicBezTo>
                      <a:pt x="40747" y="29647"/>
                      <a:pt x="42202" y="33409"/>
                      <a:pt x="45574" y="39478"/>
                    </a:cubicBezTo>
                    <a:cubicBezTo>
                      <a:pt x="44438" y="40223"/>
                      <a:pt x="43302" y="41075"/>
                      <a:pt x="42344" y="42069"/>
                    </a:cubicBezTo>
                    <a:cubicBezTo>
                      <a:pt x="36807" y="38200"/>
                      <a:pt x="34038" y="35609"/>
                      <a:pt x="31163" y="32912"/>
                    </a:cubicBezTo>
                    <a:cubicBezTo>
                      <a:pt x="27827" y="29824"/>
                      <a:pt x="24420" y="26630"/>
                      <a:pt x="16860" y="21519"/>
                    </a:cubicBezTo>
                    <a:cubicBezTo>
                      <a:pt x="16298" y="21131"/>
                      <a:pt x="15651" y="20945"/>
                      <a:pt x="15008" y="20945"/>
                    </a:cubicBezTo>
                    <a:cubicBezTo>
                      <a:pt x="13943" y="20945"/>
                      <a:pt x="12887" y="21455"/>
                      <a:pt x="12246" y="22406"/>
                    </a:cubicBezTo>
                    <a:cubicBezTo>
                      <a:pt x="11252" y="23897"/>
                      <a:pt x="11642" y="25991"/>
                      <a:pt x="13133" y="27020"/>
                    </a:cubicBezTo>
                    <a:cubicBezTo>
                      <a:pt x="20232" y="31812"/>
                      <a:pt x="23355" y="34687"/>
                      <a:pt x="26585" y="37739"/>
                    </a:cubicBezTo>
                    <a:cubicBezTo>
                      <a:pt x="29460" y="40472"/>
                      <a:pt x="32406" y="43205"/>
                      <a:pt x="38085" y="47251"/>
                    </a:cubicBezTo>
                    <a:cubicBezTo>
                      <a:pt x="37375" y="48458"/>
                      <a:pt x="36736" y="49700"/>
                      <a:pt x="36274" y="50978"/>
                    </a:cubicBezTo>
                    <a:cubicBezTo>
                      <a:pt x="29602" y="49878"/>
                      <a:pt x="26017" y="48742"/>
                      <a:pt x="22255" y="47571"/>
                    </a:cubicBezTo>
                    <a:cubicBezTo>
                      <a:pt x="17889" y="46186"/>
                      <a:pt x="13417" y="44802"/>
                      <a:pt x="4402" y="43489"/>
                    </a:cubicBezTo>
                    <a:cubicBezTo>
                      <a:pt x="4232" y="43462"/>
                      <a:pt x="4064" y="43449"/>
                      <a:pt x="3897" y="43449"/>
                    </a:cubicBezTo>
                    <a:cubicBezTo>
                      <a:pt x="2285" y="43449"/>
                      <a:pt x="865" y="44656"/>
                      <a:pt x="640" y="46328"/>
                    </a:cubicBezTo>
                    <a:cubicBezTo>
                      <a:pt x="391" y="48032"/>
                      <a:pt x="1633" y="49736"/>
                      <a:pt x="3444" y="49984"/>
                    </a:cubicBezTo>
                    <a:cubicBezTo>
                      <a:pt x="11926" y="51226"/>
                      <a:pt x="15937" y="52469"/>
                      <a:pt x="20196" y="53817"/>
                    </a:cubicBezTo>
                    <a:cubicBezTo>
                      <a:pt x="23994" y="55024"/>
                      <a:pt x="27827" y="56195"/>
                      <a:pt x="34677" y="57367"/>
                    </a:cubicBezTo>
                    <a:cubicBezTo>
                      <a:pt x="34571" y="58112"/>
                      <a:pt x="34571" y="58857"/>
                      <a:pt x="34571" y="59638"/>
                    </a:cubicBezTo>
                    <a:cubicBezTo>
                      <a:pt x="34571" y="60241"/>
                      <a:pt x="34642" y="60880"/>
                      <a:pt x="34677" y="61484"/>
                    </a:cubicBezTo>
                    <a:cubicBezTo>
                      <a:pt x="28182" y="63400"/>
                      <a:pt x="24455" y="63933"/>
                      <a:pt x="20551" y="64501"/>
                    </a:cubicBezTo>
                    <a:cubicBezTo>
                      <a:pt x="16079" y="65175"/>
                      <a:pt x="11429" y="65849"/>
                      <a:pt x="2734" y="68582"/>
                    </a:cubicBezTo>
                    <a:cubicBezTo>
                      <a:pt x="995" y="69115"/>
                      <a:pt x="1" y="71031"/>
                      <a:pt x="533" y="72735"/>
                    </a:cubicBezTo>
                    <a:cubicBezTo>
                      <a:pt x="995" y="74155"/>
                      <a:pt x="2308" y="75042"/>
                      <a:pt x="3728" y="75042"/>
                    </a:cubicBezTo>
                    <a:cubicBezTo>
                      <a:pt x="4047" y="75042"/>
                      <a:pt x="4402" y="75007"/>
                      <a:pt x="4757" y="74865"/>
                    </a:cubicBezTo>
                    <a:cubicBezTo>
                      <a:pt x="12920" y="72309"/>
                      <a:pt x="17144" y="71706"/>
                      <a:pt x="21545" y="71067"/>
                    </a:cubicBezTo>
                    <a:cubicBezTo>
                      <a:pt x="25449" y="70499"/>
                      <a:pt x="29424" y="69896"/>
                      <a:pt x="36132" y="68014"/>
                    </a:cubicBezTo>
                    <a:cubicBezTo>
                      <a:pt x="36629" y="69292"/>
                      <a:pt x="37197" y="70570"/>
                      <a:pt x="37907" y="71741"/>
                    </a:cubicBezTo>
                    <a:cubicBezTo>
                      <a:pt x="32903" y="76249"/>
                      <a:pt x="29779" y="78343"/>
                      <a:pt x="26514" y="80543"/>
                    </a:cubicBezTo>
                    <a:cubicBezTo>
                      <a:pt x="22681" y="83134"/>
                      <a:pt x="18847" y="85761"/>
                      <a:pt x="12175" y="92008"/>
                    </a:cubicBezTo>
                    <a:cubicBezTo>
                      <a:pt x="10862" y="93250"/>
                      <a:pt x="10755" y="95379"/>
                      <a:pt x="12033" y="96728"/>
                    </a:cubicBezTo>
                    <a:cubicBezTo>
                      <a:pt x="12707" y="97438"/>
                      <a:pt x="13595" y="97793"/>
                      <a:pt x="14482" y="97793"/>
                    </a:cubicBezTo>
                    <a:cubicBezTo>
                      <a:pt x="15298" y="97793"/>
                      <a:pt x="16115" y="97474"/>
                      <a:pt x="16753" y="96906"/>
                    </a:cubicBezTo>
                    <a:cubicBezTo>
                      <a:pt x="23000" y="91049"/>
                      <a:pt x="26514" y="88636"/>
                      <a:pt x="30205" y="86151"/>
                    </a:cubicBezTo>
                    <a:cubicBezTo>
                      <a:pt x="33470" y="83951"/>
                      <a:pt x="36842" y="81679"/>
                      <a:pt x="41989" y="77065"/>
                    </a:cubicBezTo>
                    <a:cubicBezTo>
                      <a:pt x="42947" y="78023"/>
                      <a:pt x="44083" y="78875"/>
                      <a:pt x="45183" y="79692"/>
                    </a:cubicBezTo>
                    <a:cubicBezTo>
                      <a:pt x="42663" y="85938"/>
                      <a:pt x="40747" y="89168"/>
                      <a:pt x="38759" y="92576"/>
                    </a:cubicBezTo>
                    <a:cubicBezTo>
                      <a:pt x="36452" y="96480"/>
                      <a:pt x="34074" y="100561"/>
                      <a:pt x="30809" y="109044"/>
                    </a:cubicBezTo>
                    <a:cubicBezTo>
                      <a:pt x="30134" y="110783"/>
                      <a:pt x="30986" y="112700"/>
                      <a:pt x="32725" y="113339"/>
                    </a:cubicBezTo>
                    <a:cubicBezTo>
                      <a:pt x="33116" y="113481"/>
                      <a:pt x="33506" y="113587"/>
                      <a:pt x="33896" y="113587"/>
                    </a:cubicBezTo>
                    <a:cubicBezTo>
                      <a:pt x="35245" y="113587"/>
                      <a:pt x="36523" y="112771"/>
                      <a:pt x="37020" y="111458"/>
                    </a:cubicBezTo>
                    <a:cubicBezTo>
                      <a:pt x="40072" y="103472"/>
                      <a:pt x="42202" y="99781"/>
                      <a:pt x="44473" y="95912"/>
                    </a:cubicBezTo>
                    <a:cubicBezTo>
                      <a:pt x="46461" y="92505"/>
                      <a:pt x="48519" y="88991"/>
                      <a:pt x="51181" y="82602"/>
                    </a:cubicBezTo>
                    <a:cubicBezTo>
                      <a:pt x="52459" y="83063"/>
                      <a:pt x="53843" y="83347"/>
                      <a:pt x="55192" y="83596"/>
                    </a:cubicBezTo>
                    <a:cubicBezTo>
                      <a:pt x="55618" y="90339"/>
                      <a:pt x="55334" y="94066"/>
                      <a:pt x="54979" y="98006"/>
                    </a:cubicBezTo>
                    <a:cubicBezTo>
                      <a:pt x="54624" y="102514"/>
                      <a:pt x="54234" y="107199"/>
                      <a:pt x="54979" y="116285"/>
                    </a:cubicBezTo>
                    <a:cubicBezTo>
                      <a:pt x="55121" y="118024"/>
                      <a:pt x="56576" y="119337"/>
                      <a:pt x="58315" y="119337"/>
                    </a:cubicBezTo>
                    <a:lnTo>
                      <a:pt x="58564" y="119337"/>
                    </a:lnTo>
                    <a:cubicBezTo>
                      <a:pt x="60410" y="119195"/>
                      <a:pt x="61758" y="117562"/>
                      <a:pt x="61652" y="115752"/>
                    </a:cubicBezTo>
                    <a:cubicBezTo>
                      <a:pt x="60942" y="107163"/>
                      <a:pt x="61297" y="102975"/>
                      <a:pt x="61652" y="98538"/>
                    </a:cubicBezTo>
                    <a:cubicBezTo>
                      <a:pt x="61936" y="94634"/>
                      <a:pt x="62255" y="90552"/>
                      <a:pt x="61865" y="83631"/>
                    </a:cubicBezTo>
                    <a:cubicBezTo>
                      <a:pt x="63249" y="83454"/>
                      <a:pt x="64598" y="83134"/>
                      <a:pt x="65911" y="82744"/>
                    </a:cubicBezTo>
                    <a:cubicBezTo>
                      <a:pt x="69176" y="88600"/>
                      <a:pt x="70560" y="92150"/>
                      <a:pt x="71980" y="95805"/>
                    </a:cubicBezTo>
                    <a:cubicBezTo>
                      <a:pt x="73613" y="100029"/>
                      <a:pt x="75317" y="104430"/>
                      <a:pt x="79931" y="112274"/>
                    </a:cubicBezTo>
                    <a:cubicBezTo>
                      <a:pt x="80534" y="113339"/>
                      <a:pt x="81634" y="113907"/>
                      <a:pt x="82805" y="113907"/>
                    </a:cubicBezTo>
                    <a:cubicBezTo>
                      <a:pt x="83373" y="113907"/>
                      <a:pt x="83941" y="113800"/>
                      <a:pt x="84474" y="113481"/>
                    </a:cubicBezTo>
                    <a:cubicBezTo>
                      <a:pt x="86071" y="112558"/>
                      <a:pt x="86603" y="110499"/>
                      <a:pt x="85680" y="108902"/>
                    </a:cubicBezTo>
                    <a:cubicBezTo>
                      <a:pt x="81350" y="101484"/>
                      <a:pt x="79824" y="97545"/>
                      <a:pt x="78227" y="93392"/>
                    </a:cubicBezTo>
                    <a:cubicBezTo>
                      <a:pt x="76807" y="89701"/>
                      <a:pt x="75352" y="85938"/>
                      <a:pt x="71980" y="79834"/>
                    </a:cubicBezTo>
                    <a:cubicBezTo>
                      <a:pt x="73116" y="79088"/>
                      <a:pt x="74252" y="78236"/>
                      <a:pt x="75210" y="77278"/>
                    </a:cubicBezTo>
                    <a:cubicBezTo>
                      <a:pt x="80747" y="81147"/>
                      <a:pt x="83515" y="83702"/>
                      <a:pt x="86390" y="86400"/>
                    </a:cubicBezTo>
                    <a:cubicBezTo>
                      <a:pt x="89727" y="89523"/>
                      <a:pt x="93134" y="92717"/>
                      <a:pt x="100694" y="97828"/>
                    </a:cubicBezTo>
                    <a:cubicBezTo>
                      <a:pt x="101262" y="98219"/>
                      <a:pt x="101865" y="98396"/>
                      <a:pt x="102539" y="98396"/>
                    </a:cubicBezTo>
                    <a:cubicBezTo>
                      <a:pt x="103604" y="98396"/>
                      <a:pt x="104669" y="97864"/>
                      <a:pt x="105308" y="96941"/>
                    </a:cubicBezTo>
                    <a:cubicBezTo>
                      <a:pt x="106302" y="95415"/>
                      <a:pt x="105911" y="93321"/>
                      <a:pt x="104421" y="92327"/>
                    </a:cubicBezTo>
                    <a:cubicBezTo>
                      <a:pt x="97322" y="87536"/>
                      <a:pt x="94199" y="84625"/>
                      <a:pt x="90969" y="81573"/>
                    </a:cubicBezTo>
                    <a:cubicBezTo>
                      <a:pt x="88094" y="78875"/>
                      <a:pt x="85148" y="76107"/>
                      <a:pt x="79469" y="72096"/>
                    </a:cubicBezTo>
                    <a:cubicBezTo>
                      <a:pt x="80179" y="70889"/>
                      <a:pt x="80818" y="69647"/>
                      <a:pt x="81279" y="68369"/>
                    </a:cubicBezTo>
                    <a:cubicBezTo>
                      <a:pt x="87952" y="69470"/>
                      <a:pt x="91537" y="70570"/>
                      <a:pt x="95299" y="71777"/>
                    </a:cubicBezTo>
                    <a:cubicBezTo>
                      <a:pt x="99665" y="73161"/>
                      <a:pt x="104137" y="74510"/>
                      <a:pt x="113152" y="75858"/>
                    </a:cubicBezTo>
                    <a:cubicBezTo>
                      <a:pt x="113329" y="75894"/>
                      <a:pt x="113471" y="75894"/>
                      <a:pt x="113649" y="75894"/>
                    </a:cubicBezTo>
                    <a:cubicBezTo>
                      <a:pt x="115281" y="75894"/>
                      <a:pt x="116701" y="74723"/>
                      <a:pt x="116914" y="73054"/>
                    </a:cubicBezTo>
                    <a:cubicBezTo>
                      <a:pt x="117198" y="71244"/>
                      <a:pt x="115885" y="69576"/>
                      <a:pt x="114075" y="69292"/>
                    </a:cubicBezTo>
                    <a:cubicBezTo>
                      <a:pt x="105592" y="68050"/>
                      <a:pt x="101581" y="66808"/>
                      <a:pt x="97322" y="65494"/>
                    </a:cubicBezTo>
                    <a:cubicBezTo>
                      <a:pt x="93524" y="64288"/>
                      <a:pt x="89691" y="63081"/>
                      <a:pt x="82841" y="61945"/>
                    </a:cubicBezTo>
                    <a:cubicBezTo>
                      <a:pt x="82947" y="61164"/>
                      <a:pt x="82947" y="60419"/>
                      <a:pt x="82947" y="59674"/>
                    </a:cubicBezTo>
                    <a:cubicBezTo>
                      <a:pt x="82947" y="59035"/>
                      <a:pt x="82876" y="58431"/>
                      <a:pt x="82841" y="57792"/>
                    </a:cubicBezTo>
                    <a:cubicBezTo>
                      <a:pt x="89336" y="55911"/>
                      <a:pt x="93063" y="55379"/>
                      <a:pt x="96967" y="54776"/>
                    </a:cubicBezTo>
                    <a:cubicBezTo>
                      <a:pt x="101439" y="54137"/>
                      <a:pt x="106089" y="53462"/>
                      <a:pt x="114785" y="50694"/>
                    </a:cubicBezTo>
                    <a:cubicBezTo>
                      <a:pt x="116559" y="50162"/>
                      <a:pt x="117482" y="48280"/>
                      <a:pt x="116950" y="46541"/>
                    </a:cubicBezTo>
                    <a:cubicBezTo>
                      <a:pt x="116517" y="45127"/>
                      <a:pt x="115192" y="44229"/>
                      <a:pt x="113777" y="44229"/>
                    </a:cubicBezTo>
                    <a:cubicBezTo>
                      <a:pt x="113452" y="44229"/>
                      <a:pt x="113122" y="44277"/>
                      <a:pt x="112797" y="44376"/>
                    </a:cubicBezTo>
                    <a:cubicBezTo>
                      <a:pt x="104634" y="46932"/>
                      <a:pt x="100410" y="47571"/>
                      <a:pt x="96009" y="48174"/>
                    </a:cubicBezTo>
                    <a:cubicBezTo>
                      <a:pt x="92105" y="48742"/>
                      <a:pt x="88129" y="49345"/>
                      <a:pt x="81421" y="51226"/>
                    </a:cubicBezTo>
                    <a:cubicBezTo>
                      <a:pt x="80924" y="49949"/>
                      <a:pt x="80356" y="48671"/>
                      <a:pt x="79647" y="47500"/>
                    </a:cubicBezTo>
                    <a:cubicBezTo>
                      <a:pt x="81634" y="45689"/>
                      <a:pt x="83515" y="44128"/>
                      <a:pt x="85325" y="42779"/>
                    </a:cubicBezTo>
                    <a:cubicBezTo>
                      <a:pt x="86781" y="41643"/>
                      <a:pt x="87065" y="39585"/>
                      <a:pt x="85964" y="38094"/>
                    </a:cubicBezTo>
                    <a:cubicBezTo>
                      <a:pt x="85302" y="37246"/>
                      <a:pt x="84327" y="36807"/>
                      <a:pt x="83333" y="36807"/>
                    </a:cubicBezTo>
                    <a:cubicBezTo>
                      <a:pt x="82621" y="36807"/>
                      <a:pt x="81901" y="37032"/>
                      <a:pt x="81279" y="37491"/>
                    </a:cubicBezTo>
                    <a:cubicBezTo>
                      <a:pt x="79469" y="38910"/>
                      <a:pt x="77553" y="40472"/>
                      <a:pt x="75565" y="42282"/>
                    </a:cubicBezTo>
                    <a:cubicBezTo>
                      <a:pt x="74607" y="41288"/>
                      <a:pt x="73471" y="40472"/>
                      <a:pt x="72371" y="39656"/>
                    </a:cubicBezTo>
                    <a:cubicBezTo>
                      <a:pt x="74891" y="33409"/>
                      <a:pt x="76807" y="30179"/>
                      <a:pt x="78795" y="26736"/>
                    </a:cubicBezTo>
                    <a:cubicBezTo>
                      <a:pt x="81102" y="22832"/>
                      <a:pt x="83480" y="18750"/>
                      <a:pt x="86745" y="10303"/>
                    </a:cubicBezTo>
                    <a:cubicBezTo>
                      <a:pt x="87420" y="8564"/>
                      <a:pt x="86568" y="6647"/>
                      <a:pt x="84829" y="5973"/>
                    </a:cubicBezTo>
                    <a:cubicBezTo>
                      <a:pt x="84438" y="5826"/>
                      <a:pt x="84037" y="5756"/>
                      <a:pt x="83642" y="5756"/>
                    </a:cubicBezTo>
                    <a:cubicBezTo>
                      <a:pt x="82312" y="5756"/>
                      <a:pt x="81054" y="6549"/>
                      <a:pt x="80534" y="7889"/>
                    </a:cubicBezTo>
                    <a:cubicBezTo>
                      <a:pt x="77482" y="15875"/>
                      <a:pt x="75352" y="19567"/>
                      <a:pt x="73080" y="23435"/>
                    </a:cubicBezTo>
                    <a:cubicBezTo>
                      <a:pt x="71093" y="26843"/>
                      <a:pt x="69034" y="30356"/>
                      <a:pt x="66372" y="36745"/>
                    </a:cubicBezTo>
                    <a:cubicBezTo>
                      <a:pt x="65095" y="36284"/>
                      <a:pt x="63710" y="35964"/>
                      <a:pt x="62362" y="35751"/>
                    </a:cubicBezTo>
                    <a:cubicBezTo>
                      <a:pt x="61936" y="29008"/>
                      <a:pt x="62220" y="25281"/>
                      <a:pt x="62575" y="21341"/>
                    </a:cubicBezTo>
                    <a:cubicBezTo>
                      <a:pt x="62930" y="16798"/>
                      <a:pt x="63320" y="12149"/>
                      <a:pt x="62575" y="3062"/>
                    </a:cubicBezTo>
                    <a:cubicBezTo>
                      <a:pt x="62439" y="1338"/>
                      <a:pt x="60951" y="0"/>
                      <a:pt x="59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4"/>
              <p:cNvSpPr/>
              <p:nvPr/>
            </p:nvSpPr>
            <p:spPr>
              <a:xfrm>
                <a:off x="4593025" y="1891375"/>
                <a:ext cx="403775" cy="351225"/>
              </a:xfrm>
              <a:custGeom>
                <a:avLst/>
                <a:gdLst/>
                <a:ahLst/>
                <a:cxnLst/>
                <a:rect l="l" t="t" r="r" b="b"/>
                <a:pathLst>
                  <a:path w="16151" h="14049" extrusionOk="0">
                    <a:moveTo>
                      <a:pt x="12448" y="1"/>
                    </a:moveTo>
                    <a:cubicBezTo>
                      <a:pt x="11626" y="1"/>
                      <a:pt x="10799" y="303"/>
                      <a:pt x="10152" y="916"/>
                    </a:cubicBezTo>
                    <a:cubicBezTo>
                      <a:pt x="7064" y="3826"/>
                      <a:pt x="4402" y="6098"/>
                      <a:pt x="1776" y="8050"/>
                    </a:cubicBezTo>
                    <a:cubicBezTo>
                      <a:pt x="320" y="9150"/>
                      <a:pt x="1" y="11244"/>
                      <a:pt x="1101" y="12700"/>
                    </a:cubicBezTo>
                    <a:cubicBezTo>
                      <a:pt x="1811" y="13587"/>
                      <a:pt x="2805" y="14048"/>
                      <a:pt x="3799" y="14048"/>
                    </a:cubicBezTo>
                    <a:cubicBezTo>
                      <a:pt x="4544" y="14048"/>
                      <a:pt x="5218" y="13835"/>
                      <a:pt x="5822" y="13374"/>
                    </a:cubicBezTo>
                    <a:cubicBezTo>
                      <a:pt x="8626" y="11244"/>
                      <a:pt x="11465" y="8866"/>
                      <a:pt x="14730" y="5743"/>
                    </a:cubicBezTo>
                    <a:cubicBezTo>
                      <a:pt x="16079" y="4501"/>
                      <a:pt x="16150" y="2371"/>
                      <a:pt x="14872" y="1058"/>
                    </a:cubicBezTo>
                    <a:cubicBezTo>
                      <a:pt x="14226" y="356"/>
                      <a:pt x="13340" y="1"/>
                      <a:pt x="12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4"/>
              <p:cNvSpPr/>
              <p:nvPr/>
            </p:nvSpPr>
            <p:spPr>
              <a:xfrm>
                <a:off x="3551325" y="2672025"/>
                <a:ext cx="490700" cy="322125"/>
              </a:xfrm>
              <a:custGeom>
                <a:avLst/>
                <a:gdLst/>
                <a:ahLst/>
                <a:cxnLst/>
                <a:rect l="l" t="t" r="r" b="b"/>
                <a:pathLst>
                  <a:path w="19628" h="12885" extrusionOk="0">
                    <a:moveTo>
                      <a:pt x="3337" y="1"/>
                    </a:moveTo>
                    <a:cubicBezTo>
                      <a:pt x="1527" y="1"/>
                      <a:pt x="0" y="1492"/>
                      <a:pt x="0" y="3302"/>
                    </a:cubicBezTo>
                    <a:cubicBezTo>
                      <a:pt x="0" y="5147"/>
                      <a:pt x="1527" y="6638"/>
                      <a:pt x="3337" y="6638"/>
                    </a:cubicBezTo>
                    <a:lnTo>
                      <a:pt x="6496" y="6638"/>
                    </a:lnTo>
                    <a:lnTo>
                      <a:pt x="6496" y="9584"/>
                    </a:lnTo>
                    <a:cubicBezTo>
                      <a:pt x="6496" y="11394"/>
                      <a:pt x="7986" y="12885"/>
                      <a:pt x="9832" y="12885"/>
                    </a:cubicBezTo>
                    <a:cubicBezTo>
                      <a:pt x="11642" y="12885"/>
                      <a:pt x="13133" y="11394"/>
                      <a:pt x="13133" y="9584"/>
                    </a:cubicBezTo>
                    <a:lnTo>
                      <a:pt x="13133" y="6638"/>
                    </a:lnTo>
                    <a:lnTo>
                      <a:pt x="16292" y="6638"/>
                    </a:lnTo>
                    <a:cubicBezTo>
                      <a:pt x="18102" y="6638"/>
                      <a:pt x="19628" y="5147"/>
                      <a:pt x="19628" y="3302"/>
                    </a:cubicBezTo>
                    <a:cubicBezTo>
                      <a:pt x="19628" y="1492"/>
                      <a:pt x="18102" y="1"/>
                      <a:pt x="16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6" name="Google Shape;976;p44"/>
            <p:cNvSpPr/>
            <p:nvPr/>
          </p:nvSpPr>
          <p:spPr>
            <a:xfrm rot="-5400000">
              <a:off x="6444032" y="4394525"/>
              <a:ext cx="427470" cy="427474"/>
            </a:xfrm>
            <a:custGeom>
              <a:avLst/>
              <a:gdLst/>
              <a:ahLst/>
              <a:cxnLst/>
              <a:rect l="l" t="t" r="r" b="b"/>
              <a:pathLst>
                <a:path w="124900" h="124901" extrusionOk="0">
                  <a:moveTo>
                    <a:pt x="62457" y="1"/>
                  </a:moveTo>
                  <a:cubicBezTo>
                    <a:pt x="55729" y="31289"/>
                    <a:pt x="31288" y="55745"/>
                    <a:pt x="1" y="62458"/>
                  </a:cubicBezTo>
                  <a:cubicBezTo>
                    <a:pt x="31288" y="69171"/>
                    <a:pt x="55729" y="93612"/>
                    <a:pt x="62457" y="124900"/>
                  </a:cubicBezTo>
                  <a:cubicBezTo>
                    <a:pt x="69170" y="93612"/>
                    <a:pt x="93611" y="69171"/>
                    <a:pt x="124899" y="62458"/>
                  </a:cubicBezTo>
                  <a:cubicBezTo>
                    <a:pt x="93611" y="55745"/>
                    <a:pt x="69170" y="31289"/>
                    <a:pt x="6245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977" name="Google Shape;977;p44"/>
          <p:cNvSpPr txBox="1">
            <a:spLocks noGrp="1"/>
          </p:cNvSpPr>
          <p:nvPr>
            <p:ph type="title"/>
          </p:nvPr>
        </p:nvSpPr>
        <p:spPr>
          <a:xfrm>
            <a:off x="1849800" y="1213636"/>
            <a:ext cx="5444400" cy="152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6600" dirty="0"/>
              <a:t>THANK YOU</a:t>
            </a:r>
            <a:endParaRPr sz="6600" dirty="0"/>
          </a:p>
        </p:txBody>
      </p:sp>
      <p:sp>
        <p:nvSpPr>
          <p:cNvPr id="978" name="Google Shape;978;p44"/>
          <p:cNvSpPr txBox="1">
            <a:spLocks noGrp="1"/>
          </p:cNvSpPr>
          <p:nvPr>
            <p:ph type="subTitle" idx="1"/>
          </p:nvPr>
        </p:nvSpPr>
        <p:spPr>
          <a:xfrm>
            <a:off x="2215375" y="2815964"/>
            <a:ext cx="4713300" cy="1113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2400" dirty="0">
                <a:latin typeface="Didact Gothic" panose="00000500000000000000" pitchFamily="2" charset="0"/>
              </a:rPr>
              <a:t>Do you have any questions?</a:t>
            </a:r>
            <a:endParaRPr sz="2400" dirty="0">
              <a:latin typeface="Didact Gothic" panose="00000500000000000000" pitchFamily="2"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grpSp>
        <p:nvGrpSpPr>
          <p:cNvPr id="1426" name="Google Shape;1426;p55"/>
          <p:cNvGrpSpPr/>
          <p:nvPr/>
        </p:nvGrpSpPr>
        <p:grpSpPr>
          <a:xfrm>
            <a:off x="7950686" y="4133790"/>
            <a:ext cx="474705" cy="474705"/>
            <a:chOff x="7306975" y="626728"/>
            <a:chExt cx="1050000" cy="1050000"/>
          </a:xfrm>
        </p:grpSpPr>
        <p:sp>
          <p:nvSpPr>
            <p:cNvPr id="1427" name="Google Shape;1427;p55"/>
            <p:cNvSpPr/>
            <p:nvPr/>
          </p:nvSpPr>
          <p:spPr>
            <a:xfrm rot="2700000">
              <a:off x="7343352" y="663105"/>
              <a:ext cx="175645" cy="17564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5"/>
            <p:cNvSpPr/>
            <p:nvPr/>
          </p:nvSpPr>
          <p:spPr>
            <a:xfrm rot="2700000">
              <a:off x="7744152" y="663105"/>
              <a:ext cx="175645" cy="17564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5"/>
            <p:cNvSpPr/>
            <p:nvPr/>
          </p:nvSpPr>
          <p:spPr>
            <a:xfrm rot="2700000">
              <a:off x="8144952" y="663105"/>
              <a:ext cx="175645" cy="17564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5"/>
            <p:cNvSpPr/>
            <p:nvPr/>
          </p:nvSpPr>
          <p:spPr>
            <a:xfrm rot="2700000">
              <a:off x="7343352" y="1063905"/>
              <a:ext cx="175645" cy="17564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5"/>
            <p:cNvSpPr/>
            <p:nvPr/>
          </p:nvSpPr>
          <p:spPr>
            <a:xfrm rot="2700000">
              <a:off x="7744152" y="1063905"/>
              <a:ext cx="175645" cy="17564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5"/>
            <p:cNvSpPr/>
            <p:nvPr/>
          </p:nvSpPr>
          <p:spPr>
            <a:xfrm rot="2700000">
              <a:off x="8144952" y="1063905"/>
              <a:ext cx="175645" cy="17564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5"/>
            <p:cNvSpPr/>
            <p:nvPr/>
          </p:nvSpPr>
          <p:spPr>
            <a:xfrm rot="2700000">
              <a:off x="7343352" y="1464705"/>
              <a:ext cx="175645" cy="17564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5"/>
            <p:cNvSpPr/>
            <p:nvPr/>
          </p:nvSpPr>
          <p:spPr>
            <a:xfrm rot="2700000">
              <a:off x="7744152" y="1464705"/>
              <a:ext cx="175645" cy="17564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5"/>
            <p:cNvSpPr/>
            <p:nvPr/>
          </p:nvSpPr>
          <p:spPr>
            <a:xfrm rot="2700000">
              <a:off x="8144952" y="1464705"/>
              <a:ext cx="175645" cy="17564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6" name="Google Shape;1436;p55"/>
          <p:cNvGrpSpPr/>
          <p:nvPr/>
        </p:nvGrpSpPr>
        <p:grpSpPr>
          <a:xfrm>
            <a:off x="715098" y="534991"/>
            <a:ext cx="663717" cy="663084"/>
            <a:chOff x="6062225" y="2615125"/>
            <a:chExt cx="3248738" cy="3245638"/>
          </a:xfrm>
        </p:grpSpPr>
        <p:sp>
          <p:nvSpPr>
            <p:cNvPr id="1437" name="Google Shape;1437;p55"/>
            <p:cNvSpPr/>
            <p:nvPr/>
          </p:nvSpPr>
          <p:spPr>
            <a:xfrm>
              <a:off x="7647075" y="2615125"/>
              <a:ext cx="74400" cy="137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5"/>
            <p:cNvSpPr/>
            <p:nvPr/>
          </p:nvSpPr>
          <p:spPr>
            <a:xfrm>
              <a:off x="7647075" y="4483400"/>
              <a:ext cx="74400" cy="137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5"/>
            <p:cNvSpPr/>
            <p:nvPr/>
          </p:nvSpPr>
          <p:spPr>
            <a:xfrm>
              <a:off x="7650175" y="2615125"/>
              <a:ext cx="74400" cy="137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5"/>
            <p:cNvSpPr/>
            <p:nvPr/>
          </p:nvSpPr>
          <p:spPr>
            <a:xfrm>
              <a:off x="7650175" y="4483400"/>
              <a:ext cx="74400" cy="137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5"/>
            <p:cNvSpPr/>
            <p:nvPr/>
          </p:nvSpPr>
          <p:spPr>
            <a:xfrm rot="5400000">
              <a:off x="8585863" y="3547713"/>
              <a:ext cx="74400" cy="137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5"/>
            <p:cNvSpPr/>
            <p:nvPr/>
          </p:nvSpPr>
          <p:spPr>
            <a:xfrm rot="5400000">
              <a:off x="6717588" y="3547713"/>
              <a:ext cx="74400" cy="137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5"/>
            <p:cNvSpPr/>
            <p:nvPr/>
          </p:nvSpPr>
          <p:spPr>
            <a:xfrm rot="5400000">
              <a:off x="8585863" y="3550813"/>
              <a:ext cx="74400" cy="137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5"/>
            <p:cNvSpPr/>
            <p:nvPr/>
          </p:nvSpPr>
          <p:spPr>
            <a:xfrm rot="5400000">
              <a:off x="6717588" y="3550813"/>
              <a:ext cx="74400" cy="137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5"/>
            <p:cNvSpPr/>
            <p:nvPr/>
          </p:nvSpPr>
          <p:spPr>
            <a:xfrm rot="2700000">
              <a:off x="8307401" y="2886935"/>
              <a:ext cx="74246" cy="137588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5"/>
            <p:cNvSpPr/>
            <p:nvPr/>
          </p:nvSpPr>
          <p:spPr>
            <a:xfrm rot="2700000">
              <a:off x="6986331" y="4208005"/>
              <a:ext cx="74246" cy="137588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5"/>
            <p:cNvSpPr/>
            <p:nvPr/>
          </p:nvSpPr>
          <p:spPr>
            <a:xfrm rot="2700000">
              <a:off x="8309593" y="2889127"/>
              <a:ext cx="74246" cy="137588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5"/>
            <p:cNvSpPr/>
            <p:nvPr/>
          </p:nvSpPr>
          <p:spPr>
            <a:xfrm rot="2700000">
              <a:off x="6988523" y="4210197"/>
              <a:ext cx="74246" cy="137588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5"/>
            <p:cNvSpPr/>
            <p:nvPr/>
          </p:nvSpPr>
          <p:spPr>
            <a:xfrm rot="8100000">
              <a:off x="8311893" y="4210134"/>
              <a:ext cx="74246" cy="137588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5"/>
            <p:cNvSpPr/>
            <p:nvPr/>
          </p:nvSpPr>
          <p:spPr>
            <a:xfrm rot="8100000">
              <a:off x="6990824" y="2889064"/>
              <a:ext cx="74246" cy="137588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5"/>
            <p:cNvSpPr/>
            <p:nvPr/>
          </p:nvSpPr>
          <p:spPr>
            <a:xfrm rot="8100000">
              <a:off x="8309701" y="4212326"/>
              <a:ext cx="74246" cy="137588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5"/>
            <p:cNvSpPr/>
            <p:nvPr/>
          </p:nvSpPr>
          <p:spPr>
            <a:xfrm rot="8100000">
              <a:off x="6988632" y="2891256"/>
              <a:ext cx="74246" cy="137588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5"/>
            <p:cNvSpPr/>
            <p:nvPr/>
          </p:nvSpPr>
          <p:spPr>
            <a:xfrm>
              <a:off x="7642413" y="2616688"/>
              <a:ext cx="74400" cy="137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5"/>
            <p:cNvSpPr/>
            <p:nvPr/>
          </p:nvSpPr>
          <p:spPr>
            <a:xfrm>
              <a:off x="7642413" y="4484963"/>
              <a:ext cx="74400" cy="137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5"/>
            <p:cNvSpPr/>
            <p:nvPr/>
          </p:nvSpPr>
          <p:spPr>
            <a:xfrm rot="1351859">
              <a:off x="7943712" y="2981065"/>
              <a:ext cx="74377" cy="106701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5"/>
            <p:cNvSpPr/>
            <p:nvPr/>
          </p:nvSpPr>
          <p:spPr>
            <a:xfrm rot="1351859">
              <a:off x="7346726" y="4422317"/>
              <a:ext cx="74377" cy="106701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5"/>
            <p:cNvSpPr/>
            <p:nvPr/>
          </p:nvSpPr>
          <p:spPr>
            <a:xfrm rot="5400000">
              <a:off x="8581200" y="3549275"/>
              <a:ext cx="74400" cy="137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5"/>
            <p:cNvSpPr/>
            <p:nvPr/>
          </p:nvSpPr>
          <p:spPr>
            <a:xfrm rot="5400000">
              <a:off x="6712925" y="3549275"/>
              <a:ext cx="74400" cy="137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5"/>
            <p:cNvSpPr/>
            <p:nvPr/>
          </p:nvSpPr>
          <p:spPr>
            <a:xfrm rot="2700000">
              <a:off x="8302738" y="2888497"/>
              <a:ext cx="74246" cy="137588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5"/>
            <p:cNvSpPr/>
            <p:nvPr/>
          </p:nvSpPr>
          <p:spPr>
            <a:xfrm rot="2700000">
              <a:off x="6981668" y="4209567"/>
              <a:ext cx="74246" cy="137588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5"/>
            <p:cNvSpPr/>
            <p:nvPr/>
          </p:nvSpPr>
          <p:spPr>
            <a:xfrm rot="8100000">
              <a:off x="8307231" y="4211697"/>
              <a:ext cx="74246" cy="137588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5"/>
            <p:cNvSpPr/>
            <p:nvPr/>
          </p:nvSpPr>
          <p:spPr>
            <a:xfrm rot="8100000">
              <a:off x="6986161" y="2890627"/>
              <a:ext cx="74246" cy="137588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5"/>
            <p:cNvSpPr/>
            <p:nvPr/>
          </p:nvSpPr>
          <p:spPr>
            <a:xfrm rot="6751859">
              <a:off x="8370343" y="3998952"/>
              <a:ext cx="74377" cy="106701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5"/>
            <p:cNvSpPr/>
            <p:nvPr/>
          </p:nvSpPr>
          <p:spPr>
            <a:xfrm rot="6751859">
              <a:off x="6929091" y="3401966"/>
              <a:ext cx="74377" cy="106701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5"/>
            <p:cNvSpPr/>
            <p:nvPr/>
          </p:nvSpPr>
          <p:spPr>
            <a:xfrm rot="4048141">
              <a:off x="8368592" y="3401566"/>
              <a:ext cx="74377" cy="1067564"/>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5"/>
            <p:cNvSpPr/>
            <p:nvPr/>
          </p:nvSpPr>
          <p:spPr>
            <a:xfrm rot="4048141">
              <a:off x="6927340" y="3998553"/>
              <a:ext cx="74377" cy="1067564"/>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5"/>
            <p:cNvSpPr/>
            <p:nvPr/>
          </p:nvSpPr>
          <p:spPr>
            <a:xfrm rot="9448141">
              <a:off x="7950827" y="4422764"/>
              <a:ext cx="74377" cy="1067564"/>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5"/>
            <p:cNvSpPr/>
            <p:nvPr/>
          </p:nvSpPr>
          <p:spPr>
            <a:xfrm rot="9448141">
              <a:off x="7353841" y="2981511"/>
              <a:ext cx="74377" cy="1067564"/>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1381;p54">
            <a:extLst>
              <a:ext uri="{FF2B5EF4-FFF2-40B4-BE49-F238E27FC236}">
                <a16:creationId xmlns:a16="http://schemas.microsoft.com/office/drawing/2014/main" id="{48C22FA6-00FC-4FD7-DD6B-6790D06CE416}"/>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t>MOTIVATION</a:t>
            </a:r>
            <a:endParaRPr sz="3200" dirty="0"/>
          </a:p>
        </p:txBody>
      </p:sp>
      <p:sp>
        <p:nvSpPr>
          <p:cNvPr id="65" name="Google Shape;1053;p46">
            <a:extLst>
              <a:ext uri="{FF2B5EF4-FFF2-40B4-BE49-F238E27FC236}">
                <a16:creationId xmlns:a16="http://schemas.microsoft.com/office/drawing/2014/main" id="{9CA46CD7-0FB8-59D9-D06E-AF6D262C4BD9}"/>
              </a:ext>
            </a:extLst>
          </p:cNvPr>
          <p:cNvSpPr txBox="1">
            <a:spLocks/>
          </p:cNvSpPr>
          <p:nvPr/>
        </p:nvSpPr>
        <p:spPr>
          <a:xfrm>
            <a:off x="1005306" y="1266949"/>
            <a:ext cx="7238884" cy="33444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600"/>
              <a:buFont typeface="Mukta"/>
              <a:buNone/>
              <a:defRPr sz="1800" b="0" i="0" u="none" strike="noStrike" cap="none">
                <a:solidFill>
                  <a:schemeClr val="dk1"/>
                </a:solidFill>
                <a:latin typeface="Mukta"/>
                <a:ea typeface="Mukta"/>
                <a:cs typeface="Mukta"/>
                <a:sym typeface="Mukta"/>
              </a:defRPr>
            </a:lvl1pPr>
            <a:lvl2pPr marL="914400" marR="0" lvl="1" indent="-317500" algn="ctr" rtl="0">
              <a:lnSpc>
                <a:spcPct val="100000"/>
              </a:lnSpc>
              <a:spcBef>
                <a:spcPts val="0"/>
              </a:spcBef>
              <a:spcAft>
                <a:spcPts val="0"/>
              </a:spcAft>
              <a:buClr>
                <a:schemeClr val="dk1"/>
              </a:buClr>
              <a:buSzPts val="1600"/>
              <a:buFont typeface="Mukta"/>
              <a:buNone/>
              <a:defRPr sz="1600" b="0" i="0" u="none" strike="noStrike" cap="none">
                <a:solidFill>
                  <a:schemeClr val="dk1"/>
                </a:solidFill>
                <a:latin typeface="Mukta"/>
                <a:ea typeface="Mukta"/>
                <a:cs typeface="Mukta"/>
                <a:sym typeface="Mukta"/>
              </a:defRPr>
            </a:lvl2pPr>
            <a:lvl3pPr marL="1371600" marR="0" lvl="2" indent="-317500" algn="ctr" rtl="0">
              <a:lnSpc>
                <a:spcPct val="100000"/>
              </a:lnSpc>
              <a:spcBef>
                <a:spcPts val="0"/>
              </a:spcBef>
              <a:spcAft>
                <a:spcPts val="0"/>
              </a:spcAft>
              <a:buClr>
                <a:schemeClr val="dk1"/>
              </a:buClr>
              <a:buSzPts val="1600"/>
              <a:buFont typeface="Mukta"/>
              <a:buNone/>
              <a:defRPr sz="1600" b="0" i="0" u="none" strike="noStrike" cap="none">
                <a:solidFill>
                  <a:schemeClr val="dk1"/>
                </a:solidFill>
                <a:latin typeface="Mukta"/>
                <a:ea typeface="Mukta"/>
                <a:cs typeface="Mukta"/>
                <a:sym typeface="Mukta"/>
              </a:defRPr>
            </a:lvl3pPr>
            <a:lvl4pPr marL="1828800" marR="0" lvl="3" indent="-317500" algn="ctr" rtl="0">
              <a:lnSpc>
                <a:spcPct val="100000"/>
              </a:lnSpc>
              <a:spcBef>
                <a:spcPts val="0"/>
              </a:spcBef>
              <a:spcAft>
                <a:spcPts val="0"/>
              </a:spcAft>
              <a:buClr>
                <a:schemeClr val="dk1"/>
              </a:buClr>
              <a:buSzPts val="1600"/>
              <a:buFont typeface="Mukta"/>
              <a:buNone/>
              <a:defRPr sz="1600" b="0" i="0" u="none" strike="noStrike" cap="none">
                <a:solidFill>
                  <a:schemeClr val="dk1"/>
                </a:solidFill>
                <a:latin typeface="Mukta"/>
                <a:ea typeface="Mukta"/>
                <a:cs typeface="Mukta"/>
                <a:sym typeface="Mukta"/>
              </a:defRPr>
            </a:lvl4pPr>
            <a:lvl5pPr marL="2286000" marR="0" lvl="4" indent="-317500" algn="ctr" rtl="0">
              <a:lnSpc>
                <a:spcPct val="100000"/>
              </a:lnSpc>
              <a:spcBef>
                <a:spcPts val="0"/>
              </a:spcBef>
              <a:spcAft>
                <a:spcPts val="0"/>
              </a:spcAft>
              <a:buClr>
                <a:schemeClr val="dk1"/>
              </a:buClr>
              <a:buSzPts val="1600"/>
              <a:buFont typeface="Mukta"/>
              <a:buNone/>
              <a:defRPr sz="1600" b="0" i="0" u="none" strike="noStrike" cap="none">
                <a:solidFill>
                  <a:schemeClr val="dk1"/>
                </a:solidFill>
                <a:latin typeface="Mukta"/>
                <a:ea typeface="Mukta"/>
                <a:cs typeface="Mukta"/>
                <a:sym typeface="Mukta"/>
              </a:defRPr>
            </a:lvl5pPr>
            <a:lvl6pPr marL="2743200" marR="0" lvl="5" indent="-317500" algn="ctr" rtl="0">
              <a:lnSpc>
                <a:spcPct val="100000"/>
              </a:lnSpc>
              <a:spcBef>
                <a:spcPts val="0"/>
              </a:spcBef>
              <a:spcAft>
                <a:spcPts val="0"/>
              </a:spcAft>
              <a:buClr>
                <a:schemeClr val="dk1"/>
              </a:buClr>
              <a:buSzPts val="1600"/>
              <a:buFont typeface="Mukta"/>
              <a:buNone/>
              <a:defRPr sz="1600" b="0" i="0" u="none" strike="noStrike" cap="none">
                <a:solidFill>
                  <a:schemeClr val="dk1"/>
                </a:solidFill>
                <a:latin typeface="Mukta"/>
                <a:ea typeface="Mukta"/>
                <a:cs typeface="Mukta"/>
                <a:sym typeface="Mukta"/>
              </a:defRPr>
            </a:lvl6pPr>
            <a:lvl7pPr marL="3200400" marR="0" lvl="6" indent="-317500" algn="ctr" rtl="0">
              <a:lnSpc>
                <a:spcPct val="100000"/>
              </a:lnSpc>
              <a:spcBef>
                <a:spcPts val="0"/>
              </a:spcBef>
              <a:spcAft>
                <a:spcPts val="0"/>
              </a:spcAft>
              <a:buClr>
                <a:schemeClr val="dk1"/>
              </a:buClr>
              <a:buSzPts val="1600"/>
              <a:buFont typeface="Mukta"/>
              <a:buNone/>
              <a:defRPr sz="1600" b="0" i="0" u="none" strike="noStrike" cap="none">
                <a:solidFill>
                  <a:schemeClr val="dk1"/>
                </a:solidFill>
                <a:latin typeface="Mukta"/>
                <a:ea typeface="Mukta"/>
                <a:cs typeface="Mukta"/>
                <a:sym typeface="Mukta"/>
              </a:defRPr>
            </a:lvl7pPr>
            <a:lvl8pPr marL="3657600" marR="0" lvl="7" indent="-317500" algn="ctr" rtl="0">
              <a:lnSpc>
                <a:spcPct val="100000"/>
              </a:lnSpc>
              <a:spcBef>
                <a:spcPts val="0"/>
              </a:spcBef>
              <a:spcAft>
                <a:spcPts val="0"/>
              </a:spcAft>
              <a:buClr>
                <a:schemeClr val="dk1"/>
              </a:buClr>
              <a:buSzPts val="1600"/>
              <a:buFont typeface="Mukta"/>
              <a:buNone/>
              <a:defRPr sz="1600" b="0" i="0" u="none" strike="noStrike" cap="none">
                <a:solidFill>
                  <a:schemeClr val="dk1"/>
                </a:solidFill>
                <a:latin typeface="Mukta"/>
                <a:ea typeface="Mukta"/>
                <a:cs typeface="Mukta"/>
                <a:sym typeface="Mukta"/>
              </a:defRPr>
            </a:lvl8pPr>
            <a:lvl9pPr marL="4114800" marR="0" lvl="8" indent="-317500" algn="ctr" rtl="0">
              <a:lnSpc>
                <a:spcPct val="100000"/>
              </a:lnSpc>
              <a:spcBef>
                <a:spcPts val="0"/>
              </a:spcBef>
              <a:spcAft>
                <a:spcPts val="0"/>
              </a:spcAft>
              <a:buClr>
                <a:schemeClr val="dk1"/>
              </a:buClr>
              <a:buSzPts val="1600"/>
              <a:buFont typeface="Mukta"/>
              <a:buNone/>
              <a:defRPr sz="1600" b="0" i="0" u="none" strike="noStrike" cap="none">
                <a:solidFill>
                  <a:schemeClr val="dk1"/>
                </a:solidFill>
                <a:latin typeface="Mukta"/>
                <a:ea typeface="Mukta"/>
                <a:cs typeface="Mukta"/>
                <a:sym typeface="Mukta"/>
              </a:defRPr>
            </a:lvl9pPr>
          </a:lstStyle>
          <a:p>
            <a:pPr marL="114300" indent="0" algn="just">
              <a:spcAft>
                <a:spcPts val="1800"/>
              </a:spcAft>
              <a:buSzPts val="1800"/>
            </a:pPr>
            <a:r>
              <a:rPr lang="en-US" dirty="0">
                <a:solidFill>
                  <a:srgbClr val="515151"/>
                </a:solidFill>
                <a:latin typeface="Didact Gothic" panose="00000500000000000000" pitchFamily="2" charset="0"/>
              </a:rPr>
              <a:t>Anyone may purchase and sell photographs using this method by following a few simple, understandable procedures. </a:t>
            </a:r>
          </a:p>
          <a:p>
            <a:pPr marL="114300" indent="0" algn="just">
              <a:spcAft>
                <a:spcPts val="1800"/>
              </a:spcAft>
              <a:buSzPts val="1800"/>
            </a:pPr>
            <a:r>
              <a:rPr lang="en-US" dirty="0">
                <a:solidFill>
                  <a:srgbClr val="515151"/>
                </a:solidFill>
                <a:latin typeface="Didact Gothic" panose="00000500000000000000" pitchFamily="2" charset="0"/>
              </a:rPr>
              <a:t>We can enhance the photographer's attraction on photography by organizing photo contests.</a:t>
            </a:r>
          </a:p>
          <a:p>
            <a:pPr marL="114300" indent="0" algn="just">
              <a:spcAft>
                <a:spcPts val="1800"/>
              </a:spcAft>
              <a:buSzPts val="1800"/>
            </a:pPr>
            <a:r>
              <a:rPr lang="en-US" dirty="0">
                <a:solidFill>
                  <a:srgbClr val="515151"/>
                </a:solidFill>
                <a:latin typeface="Didact Gothic" panose="00000500000000000000" pitchFamily="2" charset="0"/>
              </a:rPr>
              <a:t>Photographers may be hired based on their hierarchical divisions.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10" name="Google Shape;1110;p48"/>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t>OBJECTIVE</a:t>
            </a:r>
            <a:endParaRPr dirty="0"/>
          </a:p>
        </p:txBody>
      </p:sp>
      <p:sp>
        <p:nvSpPr>
          <p:cNvPr id="14" name="Google Shape;1053;p46">
            <a:extLst>
              <a:ext uri="{FF2B5EF4-FFF2-40B4-BE49-F238E27FC236}">
                <a16:creationId xmlns:a16="http://schemas.microsoft.com/office/drawing/2014/main" id="{2E5AD3E0-F945-3401-689F-ACBF9B4CCE45}"/>
              </a:ext>
            </a:extLst>
          </p:cNvPr>
          <p:cNvSpPr txBox="1">
            <a:spLocks/>
          </p:cNvSpPr>
          <p:nvPr/>
        </p:nvSpPr>
        <p:spPr>
          <a:xfrm>
            <a:off x="1005306" y="1266949"/>
            <a:ext cx="7238884" cy="30914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600"/>
              <a:buFont typeface="Mukta"/>
              <a:buNone/>
              <a:defRPr sz="1800" b="0" i="0" u="none" strike="noStrike" cap="none">
                <a:solidFill>
                  <a:schemeClr val="dk1"/>
                </a:solidFill>
                <a:latin typeface="Mukta"/>
                <a:ea typeface="Mukta"/>
                <a:cs typeface="Mukta"/>
                <a:sym typeface="Mukta"/>
              </a:defRPr>
            </a:lvl1pPr>
            <a:lvl2pPr marL="914400" marR="0" lvl="1" indent="-317500" algn="ctr" rtl="0">
              <a:lnSpc>
                <a:spcPct val="100000"/>
              </a:lnSpc>
              <a:spcBef>
                <a:spcPts val="0"/>
              </a:spcBef>
              <a:spcAft>
                <a:spcPts val="0"/>
              </a:spcAft>
              <a:buClr>
                <a:schemeClr val="dk1"/>
              </a:buClr>
              <a:buSzPts val="1600"/>
              <a:buFont typeface="Mukta"/>
              <a:buNone/>
              <a:defRPr sz="1600" b="0" i="0" u="none" strike="noStrike" cap="none">
                <a:solidFill>
                  <a:schemeClr val="dk1"/>
                </a:solidFill>
                <a:latin typeface="Mukta"/>
                <a:ea typeface="Mukta"/>
                <a:cs typeface="Mukta"/>
                <a:sym typeface="Mukta"/>
              </a:defRPr>
            </a:lvl2pPr>
            <a:lvl3pPr marL="1371600" marR="0" lvl="2" indent="-317500" algn="ctr" rtl="0">
              <a:lnSpc>
                <a:spcPct val="100000"/>
              </a:lnSpc>
              <a:spcBef>
                <a:spcPts val="0"/>
              </a:spcBef>
              <a:spcAft>
                <a:spcPts val="0"/>
              </a:spcAft>
              <a:buClr>
                <a:schemeClr val="dk1"/>
              </a:buClr>
              <a:buSzPts val="1600"/>
              <a:buFont typeface="Mukta"/>
              <a:buNone/>
              <a:defRPr sz="1600" b="0" i="0" u="none" strike="noStrike" cap="none">
                <a:solidFill>
                  <a:schemeClr val="dk1"/>
                </a:solidFill>
                <a:latin typeface="Mukta"/>
                <a:ea typeface="Mukta"/>
                <a:cs typeface="Mukta"/>
                <a:sym typeface="Mukta"/>
              </a:defRPr>
            </a:lvl3pPr>
            <a:lvl4pPr marL="1828800" marR="0" lvl="3" indent="-317500" algn="ctr" rtl="0">
              <a:lnSpc>
                <a:spcPct val="100000"/>
              </a:lnSpc>
              <a:spcBef>
                <a:spcPts val="0"/>
              </a:spcBef>
              <a:spcAft>
                <a:spcPts val="0"/>
              </a:spcAft>
              <a:buClr>
                <a:schemeClr val="dk1"/>
              </a:buClr>
              <a:buSzPts val="1600"/>
              <a:buFont typeface="Mukta"/>
              <a:buNone/>
              <a:defRPr sz="1600" b="0" i="0" u="none" strike="noStrike" cap="none">
                <a:solidFill>
                  <a:schemeClr val="dk1"/>
                </a:solidFill>
                <a:latin typeface="Mukta"/>
                <a:ea typeface="Mukta"/>
                <a:cs typeface="Mukta"/>
                <a:sym typeface="Mukta"/>
              </a:defRPr>
            </a:lvl4pPr>
            <a:lvl5pPr marL="2286000" marR="0" lvl="4" indent="-317500" algn="ctr" rtl="0">
              <a:lnSpc>
                <a:spcPct val="100000"/>
              </a:lnSpc>
              <a:spcBef>
                <a:spcPts val="0"/>
              </a:spcBef>
              <a:spcAft>
                <a:spcPts val="0"/>
              </a:spcAft>
              <a:buClr>
                <a:schemeClr val="dk1"/>
              </a:buClr>
              <a:buSzPts val="1600"/>
              <a:buFont typeface="Mukta"/>
              <a:buNone/>
              <a:defRPr sz="1600" b="0" i="0" u="none" strike="noStrike" cap="none">
                <a:solidFill>
                  <a:schemeClr val="dk1"/>
                </a:solidFill>
                <a:latin typeface="Mukta"/>
                <a:ea typeface="Mukta"/>
                <a:cs typeface="Mukta"/>
                <a:sym typeface="Mukta"/>
              </a:defRPr>
            </a:lvl5pPr>
            <a:lvl6pPr marL="2743200" marR="0" lvl="5" indent="-317500" algn="ctr" rtl="0">
              <a:lnSpc>
                <a:spcPct val="100000"/>
              </a:lnSpc>
              <a:spcBef>
                <a:spcPts val="0"/>
              </a:spcBef>
              <a:spcAft>
                <a:spcPts val="0"/>
              </a:spcAft>
              <a:buClr>
                <a:schemeClr val="dk1"/>
              </a:buClr>
              <a:buSzPts val="1600"/>
              <a:buFont typeface="Mukta"/>
              <a:buNone/>
              <a:defRPr sz="1600" b="0" i="0" u="none" strike="noStrike" cap="none">
                <a:solidFill>
                  <a:schemeClr val="dk1"/>
                </a:solidFill>
                <a:latin typeface="Mukta"/>
                <a:ea typeface="Mukta"/>
                <a:cs typeface="Mukta"/>
                <a:sym typeface="Mukta"/>
              </a:defRPr>
            </a:lvl6pPr>
            <a:lvl7pPr marL="3200400" marR="0" lvl="6" indent="-317500" algn="ctr" rtl="0">
              <a:lnSpc>
                <a:spcPct val="100000"/>
              </a:lnSpc>
              <a:spcBef>
                <a:spcPts val="0"/>
              </a:spcBef>
              <a:spcAft>
                <a:spcPts val="0"/>
              </a:spcAft>
              <a:buClr>
                <a:schemeClr val="dk1"/>
              </a:buClr>
              <a:buSzPts val="1600"/>
              <a:buFont typeface="Mukta"/>
              <a:buNone/>
              <a:defRPr sz="1600" b="0" i="0" u="none" strike="noStrike" cap="none">
                <a:solidFill>
                  <a:schemeClr val="dk1"/>
                </a:solidFill>
                <a:latin typeface="Mukta"/>
                <a:ea typeface="Mukta"/>
                <a:cs typeface="Mukta"/>
                <a:sym typeface="Mukta"/>
              </a:defRPr>
            </a:lvl7pPr>
            <a:lvl8pPr marL="3657600" marR="0" lvl="7" indent="-317500" algn="ctr" rtl="0">
              <a:lnSpc>
                <a:spcPct val="100000"/>
              </a:lnSpc>
              <a:spcBef>
                <a:spcPts val="0"/>
              </a:spcBef>
              <a:spcAft>
                <a:spcPts val="0"/>
              </a:spcAft>
              <a:buClr>
                <a:schemeClr val="dk1"/>
              </a:buClr>
              <a:buSzPts val="1600"/>
              <a:buFont typeface="Mukta"/>
              <a:buNone/>
              <a:defRPr sz="1600" b="0" i="0" u="none" strike="noStrike" cap="none">
                <a:solidFill>
                  <a:schemeClr val="dk1"/>
                </a:solidFill>
                <a:latin typeface="Mukta"/>
                <a:ea typeface="Mukta"/>
                <a:cs typeface="Mukta"/>
                <a:sym typeface="Mukta"/>
              </a:defRPr>
            </a:lvl8pPr>
            <a:lvl9pPr marL="4114800" marR="0" lvl="8" indent="-317500" algn="ctr" rtl="0">
              <a:lnSpc>
                <a:spcPct val="100000"/>
              </a:lnSpc>
              <a:spcBef>
                <a:spcPts val="0"/>
              </a:spcBef>
              <a:spcAft>
                <a:spcPts val="0"/>
              </a:spcAft>
              <a:buClr>
                <a:schemeClr val="dk1"/>
              </a:buClr>
              <a:buSzPts val="1600"/>
              <a:buFont typeface="Mukta"/>
              <a:buNone/>
              <a:defRPr sz="1600" b="0" i="0" u="none" strike="noStrike" cap="none">
                <a:solidFill>
                  <a:schemeClr val="dk1"/>
                </a:solidFill>
                <a:latin typeface="Mukta"/>
                <a:ea typeface="Mukta"/>
                <a:cs typeface="Mukta"/>
                <a:sym typeface="Mukta"/>
              </a:defRPr>
            </a:lvl9pPr>
          </a:lstStyle>
          <a:p>
            <a:pPr marL="400050" indent="-285750" algn="just">
              <a:spcAft>
                <a:spcPts val="1800"/>
              </a:spcAft>
              <a:buSzPts val="1800"/>
              <a:buFont typeface="Arial" panose="020B0604020202020204" pitchFamily="34" charset="0"/>
              <a:buChar char="•"/>
            </a:pPr>
            <a:r>
              <a:rPr lang="en-US" dirty="0">
                <a:solidFill>
                  <a:srgbClr val="515151"/>
                </a:solidFill>
                <a:latin typeface="Didact Gothic" panose="00000500000000000000" pitchFamily="2" charset="0"/>
              </a:rPr>
              <a:t>To provide a means of compensation for the photographer's skill. </a:t>
            </a:r>
          </a:p>
          <a:p>
            <a:pPr marL="400050" indent="-285750" algn="just">
              <a:spcAft>
                <a:spcPts val="1800"/>
              </a:spcAft>
              <a:buSzPts val="1800"/>
              <a:buFont typeface="Arial" panose="020B0604020202020204" pitchFamily="34" charset="0"/>
              <a:buChar char="•"/>
            </a:pPr>
            <a:r>
              <a:rPr lang="en-US" dirty="0">
                <a:solidFill>
                  <a:srgbClr val="515151"/>
                </a:solidFill>
                <a:latin typeface="Didact Gothic" panose="00000500000000000000" pitchFamily="2" charset="0"/>
              </a:rPr>
              <a:t>To guarantee that buyers looking for the top photographs may obtain the best.</a:t>
            </a:r>
          </a:p>
          <a:p>
            <a:pPr marL="400050" indent="-285750" algn="just">
              <a:spcAft>
                <a:spcPts val="1800"/>
              </a:spcAft>
              <a:buSzPts val="1800"/>
              <a:buFont typeface="Arial" panose="020B0604020202020204" pitchFamily="34" charset="0"/>
              <a:buChar char="•"/>
            </a:pPr>
            <a:r>
              <a:rPr lang="en-US" dirty="0">
                <a:solidFill>
                  <a:srgbClr val="515151"/>
                </a:solidFill>
                <a:latin typeface="Didact Gothic" panose="00000500000000000000" pitchFamily="2" charset="0"/>
              </a:rPr>
              <a:t>To encourage the photographers by holding photo contests in various categories depending on their skills.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9" name="Title 18">
            <a:extLst>
              <a:ext uri="{FF2B5EF4-FFF2-40B4-BE49-F238E27FC236}">
                <a16:creationId xmlns:a16="http://schemas.microsoft.com/office/drawing/2014/main" id="{921E2651-771C-E9DE-E748-B0BB0092FEE9}"/>
              </a:ext>
            </a:extLst>
          </p:cNvPr>
          <p:cNvSpPr>
            <a:spLocks noGrp="1"/>
          </p:cNvSpPr>
          <p:nvPr>
            <p:ph type="title"/>
          </p:nvPr>
        </p:nvSpPr>
        <p:spPr/>
        <p:txBody>
          <a:bodyPr/>
          <a:lstStyle/>
          <a:p>
            <a:r>
              <a:rPr lang="en-US" sz="3200" dirty="0"/>
              <a:t>SYSTEM ARCHITECTURE</a:t>
            </a:r>
          </a:p>
        </p:txBody>
      </p:sp>
      <p:pic>
        <p:nvPicPr>
          <p:cNvPr id="21" name="Picture 20">
            <a:extLst>
              <a:ext uri="{FF2B5EF4-FFF2-40B4-BE49-F238E27FC236}">
                <a16:creationId xmlns:a16="http://schemas.microsoft.com/office/drawing/2014/main" id="{FBE8B82C-1D58-7EEB-5D05-980E7A7033E3}"/>
              </a:ext>
            </a:extLst>
          </p:cNvPr>
          <p:cNvPicPr>
            <a:picLocks noChangeAspect="1"/>
          </p:cNvPicPr>
          <p:nvPr/>
        </p:nvPicPr>
        <p:blipFill>
          <a:blip r:embed="rId3"/>
          <a:stretch>
            <a:fillRect/>
          </a:stretch>
        </p:blipFill>
        <p:spPr>
          <a:xfrm>
            <a:off x="1735357" y="942681"/>
            <a:ext cx="5259469" cy="3755794"/>
          </a:xfrm>
          <a:prstGeom prst="rect">
            <a:avLst/>
          </a:prstGeom>
        </p:spPr>
      </p:pic>
      <p:sp>
        <p:nvSpPr>
          <p:cNvPr id="86" name="Google Shape;800;p41">
            <a:extLst>
              <a:ext uri="{FF2B5EF4-FFF2-40B4-BE49-F238E27FC236}">
                <a16:creationId xmlns:a16="http://schemas.microsoft.com/office/drawing/2014/main" id="{AB914C7B-E018-E1DE-F2E5-65D0BA8F7322}"/>
              </a:ext>
            </a:extLst>
          </p:cNvPr>
          <p:cNvSpPr txBox="1">
            <a:spLocks noGrp="1"/>
          </p:cNvSpPr>
          <p:nvPr>
            <p:ph type="subTitle" idx="1"/>
          </p:nvPr>
        </p:nvSpPr>
        <p:spPr>
          <a:xfrm>
            <a:off x="2265450" y="4779863"/>
            <a:ext cx="4613100" cy="36363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solidFill>
                  <a:srgbClr val="414122"/>
                </a:solidFill>
                <a:latin typeface="Didact Gothic" panose="00000500000000000000" pitchFamily="2" charset="0"/>
              </a:rPr>
              <a:t>Figure: System Architecture</a:t>
            </a:r>
            <a:endParaRPr dirty="0">
              <a:solidFill>
                <a:srgbClr val="414122"/>
              </a:solidFill>
              <a:latin typeface="Didact Gothic" panose="00000500000000000000" pitchFamily="2"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9" name="Title 18">
            <a:extLst>
              <a:ext uri="{FF2B5EF4-FFF2-40B4-BE49-F238E27FC236}">
                <a16:creationId xmlns:a16="http://schemas.microsoft.com/office/drawing/2014/main" id="{921E2651-771C-E9DE-E748-B0BB0092FEE9}"/>
              </a:ext>
            </a:extLst>
          </p:cNvPr>
          <p:cNvSpPr>
            <a:spLocks noGrp="1"/>
          </p:cNvSpPr>
          <p:nvPr>
            <p:ph type="title"/>
          </p:nvPr>
        </p:nvSpPr>
        <p:spPr>
          <a:xfrm>
            <a:off x="1849800" y="328892"/>
            <a:ext cx="5444400" cy="615161"/>
          </a:xfrm>
        </p:spPr>
        <p:txBody>
          <a:bodyPr/>
          <a:lstStyle/>
          <a:p>
            <a:r>
              <a:rPr lang="en-US" sz="3200" dirty="0"/>
              <a:t>ER DIAGRAM</a:t>
            </a:r>
          </a:p>
        </p:txBody>
      </p:sp>
      <p:pic>
        <p:nvPicPr>
          <p:cNvPr id="11" name="Picture 10">
            <a:extLst>
              <a:ext uri="{FF2B5EF4-FFF2-40B4-BE49-F238E27FC236}">
                <a16:creationId xmlns:a16="http://schemas.microsoft.com/office/drawing/2014/main" id="{1F9A2837-2EB2-C4E2-9C15-745AF09A5695}"/>
              </a:ext>
            </a:extLst>
          </p:cNvPr>
          <p:cNvPicPr>
            <a:picLocks noChangeAspect="1"/>
          </p:cNvPicPr>
          <p:nvPr/>
        </p:nvPicPr>
        <p:blipFill>
          <a:blip r:embed="rId3"/>
          <a:stretch>
            <a:fillRect/>
          </a:stretch>
        </p:blipFill>
        <p:spPr>
          <a:xfrm>
            <a:off x="2172574" y="846261"/>
            <a:ext cx="4798851" cy="3968347"/>
          </a:xfrm>
          <a:prstGeom prst="rect">
            <a:avLst/>
          </a:prstGeom>
        </p:spPr>
      </p:pic>
      <p:sp>
        <p:nvSpPr>
          <p:cNvPr id="15" name="Google Shape;800;p41">
            <a:extLst>
              <a:ext uri="{FF2B5EF4-FFF2-40B4-BE49-F238E27FC236}">
                <a16:creationId xmlns:a16="http://schemas.microsoft.com/office/drawing/2014/main" id="{5E371A37-E42E-949C-4A39-77E530CD7850}"/>
              </a:ext>
            </a:extLst>
          </p:cNvPr>
          <p:cNvSpPr txBox="1">
            <a:spLocks noGrp="1"/>
          </p:cNvSpPr>
          <p:nvPr>
            <p:ph type="subTitle" idx="1"/>
          </p:nvPr>
        </p:nvSpPr>
        <p:spPr>
          <a:xfrm>
            <a:off x="2265450" y="4814608"/>
            <a:ext cx="4613100" cy="32889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dirty="0">
                <a:solidFill>
                  <a:srgbClr val="414122"/>
                </a:solidFill>
                <a:latin typeface="Didact Gothic" panose="00000500000000000000" pitchFamily="2" charset="0"/>
              </a:rPr>
              <a:t>Figure: ER Diagram</a:t>
            </a:r>
            <a:endParaRPr sz="1400" dirty="0">
              <a:solidFill>
                <a:srgbClr val="414122"/>
              </a:solidFill>
              <a:latin typeface="Didact Gothic" panose="00000500000000000000" pitchFamily="2" charset="0"/>
            </a:endParaRPr>
          </a:p>
        </p:txBody>
      </p:sp>
    </p:spTree>
    <p:extLst>
      <p:ext uri="{BB962C8B-B14F-4D97-AF65-F5344CB8AC3E}">
        <p14:creationId xmlns:p14="http://schemas.microsoft.com/office/powerpoint/2010/main" val="63966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0"/>
        <p:cNvGrpSpPr/>
        <p:nvPr/>
      </p:nvGrpSpPr>
      <p:grpSpPr>
        <a:xfrm>
          <a:off x="0" y="0"/>
          <a:ext cx="0" cy="0"/>
          <a:chOff x="0" y="0"/>
          <a:chExt cx="0" cy="0"/>
        </a:xfrm>
      </p:grpSpPr>
      <p:sp>
        <p:nvSpPr>
          <p:cNvPr id="1753" name="Google Shape;1753;p61"/>
          <p:cNvSpPr txBox="1">
            <a:spLocks noGrp="1"/>
          </p:cNvSpPr>
          <p:nvPr>
            <p:ph type="subTitle" idx="1"/>
          </p:nvPr>
        </p:nvSpPr>
        <p:spPr>
          <a:xfrm>
            <a:off x="3482700" y="2933341"/>
            <a:ext cx="2178600" cy="9562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solidFill>
                  <a:srgbClr val="515151"/>
                </a:solidFill>
                <a:latin typeface="Didact Gothic" panose="00000500000000000000" pitchFamily="2" charset="0"/>
              </a:rPr>
              <a:t>Xampp</a:t>
            </a:r>
            <a:r>
              <a:rPr lang="en-US" dirty="0">
                <a:solidFill>
                  <a:srgbClr val="515151"/>
                </a:solidFill>
                <a:latin typeface="Didact Gothic" panose="00000500000000000000" pitchFamily="2" charset="0"/>
              </a:rPr>
              <a:t> Server, Web Browser, VS Code</a:t>
            </a:r>
            <a:endParaRPr dirty="0">
              <a:solidFill>
                <a:srgbClr val="515151"/>
              </a:solidFill>
              <a:latin typeface="Didact Gothic" panose="00000500000000000000" pitchFamily="2" charset="0"/>
            </a:endParaRPr>
          </a:p>
        </p:txBody>
      </p:sp>
      <p:sp>
        <p:nvSpPr>
          <p:cNvPr id="1754" name="Google Shape;1754;p61"/>
          <p:cNvSpPr txBox="1">
            <a:spLocks noGrp="1"/>
          </p:cNvSpPr>
          <p:nvPr>
            <p:ph type="subTitle" idx="2"/>
          </p:nvPr>
        </p:nvSpPr>
        <p:spPr>
          <a:xfrm>
            <a:off x="6171400" y="2933340"/>
            <a:ext cx="2178600" cy="95626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515151"/>
                </a:solidFill>
                <a:latin typeface="Didact Gothic" panose="00000500000000000000" pitchFamily="2" charset="0"/>
              </a:rPr>
              <a:t>HTML, CSS, Bootstrap, </a:t>
            </a:r>
            <a:r>
              <a:rPr lang="en-US" dirty="0" err="1">
                <a:solidFill>
                  <a:srgbClr val="515151"/>
                </a:solidFill>
                <a:latin typeface="Didact Gothic" panose="00000500000000000000" pitchFamily="2" charset="0"/>
              </a:rPr>
              <a:t>Javascript</a:t>
            </a:r>
            <a:r>
              <a:rPr lang="en-US" dirty="0">
                <a:solidFill>
                  <a:srgbClr val="515151"/>
                </a:solidFill>
                <a:latin typeface="Didact Gothic" panose="00000500000000000000" pitchFamily="2" charset="0"/>
              </a:rPr>
              <a:t>, </a:t>
            </a:r>
            <a:r>
              <a:rPr lang="en-US" dirty="0" err="1">
                <a:solidFill>
                  <a:srgbClr val="515151"/>
                </a:solidFill>
                <a:latin typeface="Didact Gothic" panose="00000500000000000000" pitchFamily="2" charset="0"/>
              </a:rPr>
              <a:t>Jquery</a:t>
            </a:r>
            <a:r>
              <a:rPr lang="en-US" dirty="0">
                <a:solidFill>
                  <a:srgbClr val="515151"/>
                </a:solidFill>
                <a:latin typeface="Didact Gothic" panose="00000500000000000000" pitchFamily="2" charset="0"/>
              </a:rPr>
              <a:t>, PHP, </a:t>
            </a:r>
            <a:r>
              <a:rPr lang="en-US" dirty="0" err="1">
                <a:solidFill>
                  <a:srgbClr val="515151"/>
                </a:solidFill>
                <a:latin typeface="Didact Gothic" panose="00000500000000000000" pitchFamily="2" charset="0"/>
              </a:rPr>
              <a:t>MySql</a:t>
            </a:r>
            <a:endParaRPr dirty="0">
              <a:solidFill>
                <a:srgbClr val="515151"/>
              </a:solidFill>
              <a:latin typeface="Didact Gothic" panose="00000500000000000000" pitchFamily="2" charset="0"/>
            </a:endParaRPr>
          </a:p>
        </p:txBody>
      </p:sp>
      <p:sp>
        <p:nvSpPr>
          <p:cNvPr id="1755" name="Google Shape;1755;p61"/>
          <p:cNvSpPr txBox="1">
            <a:spLocks noGrp="1"/>
          </p:cNvSpPr>
          <p:nvPr>
            <p:ph type="subTitle" idx="3"/>
          </p:nvPr>
        </p:nvSpPr>
        <p:spPr>
          <a:xfrm>
            <a:off x="3403800" y="2341832"/>
            <a:ext cx="23364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Software</a:t>
            </a:r>
            <a:endParaRPr dirty="0"/>
          </a:p>
        </p:txBody>
      </p:sp>
      <p:sp>
        <p:nvSpPr>
          <p:cNvPr id="1756" name="Google Shape;1756;p61"/>
          <p:cNvSpPr txBox="1">
            <a:spLocks noGrp="1"/>
          </p:cNvSpPr>
          <p:nvPr>
            <p:ph type="subTitle" idx="4"/>
          </p:nvPr>
        </p:nvSpPr>
        <p:spPr>
          <a:xfrm>
            <a:off x="6092500" y="2341832"/>
            <a:ext cx="23364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Language</a:t>
            </a:r>
            <a:endParaRPr dirty="0"/>
          </a:p>
        </p:txBody>
      </p:sp>
      <p:sp>
        <p:nvSpPr>
          <p:cNvPr id="1758" name="Google Shape;1758;p61"/>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t>REQUIREMENTS</a:t>
            </a:r>
            <a:endParaRPr sz="3200" dirty="0"/>
          </a:p>
        </p:txBody>
      </p:sp>
      <p:sp>
        <p:nvSpPr>
          <p:cNvPr id="1759" name="Google Shape;1759;p61"/>
          <p:cNvSpPr txBox="1">
            <a:spLocks noGrp="1"/>
          </p:cNvSpPr>
          <p:nvPr>
            <p:ph type="subTitle" idx="5"/>
          </p:nvPr>
        </p:nvSpPr>
        <p:spPr>
          <a:xfrm>
            <a:off x="794000" y="2933341"/>
            <a:ext cx="2178600" cy="9562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515151"/>
                </a:solidFill>
                <a:latin typeface="Didact Gothic" panose="00000500000000000000" pitchFamily="2" charset="0"/>
              </a:rPr>
              <a:t>Windows, Linux or MacOS </a:t>
            </a:r>
            <a:endParaRPr dirty="0">
              <a:solidFill>
                <a:srgbClr val="515151"/>
              </a:solidFill>
              <a:latin typeface="Didact Gothic" panose="00000500000000000000" pitchFamily="2" charset="0"/>
            </a:endParaRPr>
          </a:p>
        </p:txBody>
      </p:sp>
      <p:sp>
        <p:nvSpPr>
          <p:cNvPr id="1760" name="Google Shape;1760;p61"/>
          <p:cNvSpPr txBox="1">
            <a:spLocks noGrp="1"/>
          </p:cNvSpPr>
          <p:nvPr>
            <p:ph type="subTitle" idx="6"/>
          </p:nvPr>
        </p:nvSpPr>
        <p:spPr>
          <a:xfrm>
            <a:off x="715100" y="2341832"/>
            <a:ext cx="23364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System</a:t>
            </a:r>
            <a:endParaRPr dirty="0"/>
          </a:p>
        </p:txBody>
      </p:sp>
      <p:grpSp>
        <p:nvGrpSpPr>
          <p:cNvPr id="15" name="Google Shape;10793;p89">
            <a:extLst>
              <a:ext uri="{FF2B5EF4-FFF2-40B4-BE49-F238E27FC236}">
                <a16:creationId xmlns:a16="http://schemas.microsoft.com/office/drawing/2014/main" id="{3EE031CA-3DCA-E17C-7828-07CC0C1F3566}"/>
              </a:ext>
            </a:extLst>
          </p:cNvPr>
          <p:cNvGrpSpPr/>
          <p:nvPr/>
        </p:nvGrpSpPr>
        <p:grpSpPr>
          <a:xfrm>
            <a:off x="1703693" y="1818765"/>
            <a:ext cx="359213" cy="327807"/>
            <a:chOff x="1958520" y="2302574"/>
            <a:chExt cx="359213" cy="327807"/>
          </a:xfrm>
          <a:solidFill>
            <a:schemeClr val="bg2"/>
          </a:solidFill>
        </p:grpSpPr>
        <p:sp>
          <p:nvSpPr>
            <p:cNvPr id="16" name="Google Shape;10794;p89">
              <a:extLst>
                <a:ext uri="{FF2B5EF4-FFF2-40B4-BE49-F238E27FC236}">
                  <a16:creationId xmlns:a16="http://schemas.microsoft.com/office/drawing/2014/main" id="{C78DA85B-E725-A4A8-6642-72C386276714}"/>
                </a:ext>
              </a:extLst>
            </p:cNvPr>
            <p:cNvSpPr/>
            <p:nvPr/>
          </p:nvSpPr>
          <p:spPr>
            <a:xfrm>
              <a:off x="1958520" y="2302574"/>
              <a:ext cx="359213" cy="327807"/>
            </a:xfrm>
            <a:custGeom>
              <a:avLst/>
              <a:gdLst/>
              <a:ahLst/>
              <a:cxnLst/>
              <a:rect l="l" t="t" r="r" b="b"/>
              <a:pathLst>
                <a:path w="11312" h="10323" extrusionOk="0">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795;p89">
              <a:extLst>
                <a:ext uri="{FF2B5EF4-FFF2-40B4-BE49-F238E27FC236}">
                  <a16:creationId xmlns:a16="http://schemas.microsoft.com/office/drawing/2014/main" id="{6F6E5FFC-1B7B-FFEE-7C8E-A0B3FE85D099}"/>
                </a:ext>
              </a:extLst>
            </p:cNvPr>
            <p:cNvSpPr/>
            <p:nvPr/>
          </p:nvSpPr>
          <p:spPr>
            <a:xfrm>
              <a:off x="1986877" y="2331313"/>
              <a:ext cx="302117" cy="184909"/>
            </a:xfrm>
            <a:custGeom>
              <a:avLst/>
              <a:gdLst/>
              <a:ahLst/>
              <a:cxnLst/>
              <a:rect l="l" t="t" r="r" b="b"/>
              <a:pathLst>
                <a:path w="9514" h="5823" extrusionOk="0">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796;p89">
              <a:extLst>
                <a:ext uri="{FF2B5EF4-FFF2-40B4-BE49-F238E27FC236}">
                  <a16:creationId xmlns:a16="http://schemas.microsoft.com/office/drawing/2014/main" id="{60734DD9-9C73-C1DC-51BB-8054BBAAB581}"/>
                </a:ext>
              </a:extLst>
            </p:cNvPr>
            <p:cNvSpPr/>
            <p:nvPr/>
          </p:nvSpPr>
          <p:spPr>
            <a:xfrm>
              <a:off x="2131521" y="2526701"/>
              <a:ext cx="11908" cy="10638"/>
            </a:xfrm>
            <a:custGeom>
              <a:avLst/>
              <a:gdLst/>
              <a:ahLst/>
              <a:cxnLst/>
              <a:rect l="l" t="t" r="r" b="b"/>
              <a:pathLst>
                <a:path w="375" h="335" extrusionOk="0">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046;p68">
            <a:extLst>
              <a:ext uri="{FF2B5EF4-FFF2-40B4-BE49-F238E27FC236}">
                <a16:creationId xmlns:a16="http://schemas.microsoft.com/office/drawing/2014/main" id="{494C7E74-431E-F534-71B9-52F7EA185BEF}"/>
              </a:ext>
            </a:extLst>
          </p:cNvPr>
          <p:cNvSpPr/>
          <p:nvPr/>
        </p:nvSpPr>
        <p:spPr>
          <a:xfrm>
            <a:off x="1588521" y="1696317"/>
            <a:ext cx="589174" cy="572701"/>
          </a:xfrm>
          <a:custGeom>
            <a:avLst/>
            <a:gdLst/>
            <a:ahLst/>
            <a:cxnLst/>
            <a:rect l="l" t="t" r="r" b="b"/>
            <a:pathLst>
              <a:path w="208521" h="208521" extrusionOk="0">
                <a:moveTo>
                  <a:pt x="104278" y="6673"/>
                </a:moveTo>
                <a:cubicBezTo>
                  <a:pt x="158085" y="6673"/>
                  <a:pt x="201883" y="50435"/>
                  <a:pt x="201883" y="104278"/>
                </a:cubicBezTo>
                <a:cubicBezTo>
                  <a:pt x="201883" y="158085"/>
                  <a:pt x="158085" y="201884"/>
                  <a:pt x="104278" y="201884"/>
                </a:cubicBezTo>
                <a:cubicBezTo>
                  <a:pt x="50435" y="201884"/>
                  <a:pt x="6673" y="158085"/>
                  <a:pt x="6673" y="104278"/>
                </a:cubicBezTo>
                <a:cubicBezTo>
                  <a:pt x="6673" y="50435"/>
                  <a:pt x="50435" y="6673"/>
                  <a:pt x="104278" y="6673"/>
                </a:cubicBezTo>
                <a:close/>
                <a:moveTo>
                  <a:pt x="104278" y="0"/>
                </a:moveTo>
                <a:cubicBezTo>
                  <a:pt x="76416" y="0"/>
                  <a:pt x="50222" y="10825"/>
                  <a:pt x="30524" y="30524"/>
                </a:cubicBezTo>
                <a:cubicBezTo>
                  <a:pt x="10825" y="50222"/>
                  <a:pt x="0" y="76416"/>
                  <a:pt x="0" y="104278"/>
                </a:cubicBezTo>
                <a:cubicBezTo>
                  <a:pt x="0" y="132140"/>
                  <a:pt x="10825" y="158298"/>
                  <a:pt x="30524" y="177997"/>
                </a:cubicBezTo>
                <a:cubicBezTo>
                  <a:pt x="50222" y="197695"/>
                  <a:pt x="76416" y="208521"/>
                  <a:pt x="104278" y="208521"/>
                </a:cubicBezTo>
                <a:cubicBezTo>
                  <a:pt x="132140" y="208521"/>
                  <a:pt x="158298" y="197695"/>
                  <a:pt x="177996" y="177997"/>
                </a:cubicBezTo>
                <a:cubicBezTo>
                  <a:pt x="197695" y="158298"/>
                  <a:pt x="208520" y="132140"/>
                  <a:pt x="208520" y="104278"/>
                </a:cubicBezTo>
                <a:cubicBezTo>
                  <a:pt x="208520" y="76416"/>
                  <a:pt x="197695" y="50222"/>
                  <a:pt x="177996" y="30524"/>
                </a:cubicBezTo>
                <a:cubicBezTo>
                  <a:pt x="158298" y="10825"/>
                  <a:pt x="132140" y="0"/>
                  <a:pt x="104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Google Shape;2046;p68">
            <a:extLst>
              <a:ext uri="{FF2B5EF4-FFF2-40B4-BE49-F238E27FC236}">
                <a16:creationId xmlns:a16="http://schemas.microsoft.com/office/drawing/2014/main" id="{27D886EE-47DE-84A9-3FD5-ACD2DAD408FC}"/>
              </a:ext>
            </a:extLst>
          </p:cNvPr>
          <p:cNvSpPr/>
          <p:nvPr/>
        </p:nvSpPr>
        <p:spPr>
          <a:xfrm>
            <a:off x="1543194" y="1660199"/>
            <a:ext cx="679827" cy="644936"/>
          </a:xfrm>
          <a:custGeom>
            <a:avLst/>
            <a:gdLst/>
            <a:ahLst/>
            <a:cxnLst/>
            <a:rect l="l" t="t" r="r" b="b"/>
            <a:pathLst>
              <a:path w="208521" h="208521" extrusionOk="0">
                <a:moveTo>
                  <a:pt x="104278" y="6673"/>
                </a:moveTo>
                <a:cubicBezTo>
                  <a:pt x="158085" y="6673"/>
                  <a:pt x="201883" y="50435"/>
                  <a:pt x="201883" y="104278"/>
                </a:cubicBezTo>
                <a:cubicBezTo>
                  <a:pt x="201883" y="158085"/>
                  <a:pt x="158085" y="201884"/>
                  <a:pt x="104278" y="201884"/>
                </a:cubicBezTo>
                <a:cubicBezTo>
                  <a:pt x="50435" y="201884"/>
                  <a:pt x="6673" y="158085"/>
                  <a:pt x="6673" y="104278"/>
                </a:cubicBezTo>
                <a:cubicBezTo>
                  <a:pt x="6673" y="50435"/>
                  <a:pt x="50435" y="6673"/>
                  <a:pt x="104278" y="6673"/>
                </a:cubicBezTo>
                <a:close/>
                <a:moveTo>
                  <a:pt x="104278" y="0"/>
                </a:moveTo>
                <a:cubicBezTo>
                  <a:pt x="76416" y="0"/>
                  <a:pt x="50222" y="10825"/>
                  <a:pt x="30524" y="30524"/>
                </a:cubicBezTo>
                <a:cubicBezTo>
                  <a:pt x="10825" y="50222"/>
                  <a:pt x="0" y="76416"/>
                  <a:pt x="0" y="104278"/>
                </a:cubicBezTo>
                <a:cubicBezTo>
                  <a:pt x="0" y="132140"/>
                  <a:pt x="10825" y="158298"/>
                  <a:pt x="30524" y="177997"/>
                </a:cubicBezTo>
                <a:cubicBezTo>
                  <a:pt x="50222" y="197695"/>
                  <a:pt x="76416" y="208521"/>
                  <a:pt x="104278" y="208521"/>
                </a:cubicBezTo>
                <a:cubicBezTo>
                  <a:pt x="132140" y="208521"/>
                  <a:pt x="158298" y="197695"/>
                  <a:pt x="177996" y="177997"/>
                </a:cubicBezTo>
                <a:cubicBezTo>
                  <a:pt x="197695" y="158298"/>
                  <a:pt x="208520" y="132140"/>
                  <a:pt x="208520" y="104278"/>
                </a:cubicBezTo>
                <a:cubicBezTo>
                  <a:pt x="208520" y="76416"/>
                  <a:pt x="197695" y="50222"/>
                  <a:pt x="177996" y="30524"/>
                </a:cubicBezTo>
                <a:cubicBezTo>
                  <a:pt x="158298" y="10825"/>
                  <a:pt x="132140" y="0"/>
                  <a:pt x="104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046;p68">
            <a:extLst>
              <a:ext uri="{FF2B5EF4-FFF2-40B4-BE49-F238E27FC236}">
                <a16:creationId xmlns:a16="http://schemas.microsoft.com/office/drawing/2014/main" id="{F044AC8E-5A45-9D6A-DAEE-6ABE242663D6}"/>
              </a:ext>
            </a:extLst>
          </p:cNvPr>
          <p:cNvSpPr/>
          <p:nvPr/>
        </p:nvSpPr>
        <p:spPr>
          <a:xfrm>
            <a:off x="4277221" y="1700060"/>
            <a:ext cx="589174" cy="572701"/>
          </a:xfrm>
          <a:custGeom>
            <a:avLst/>
            <a:gdLst/>
            <a:ahLst/>
            <a:cxnLst/>
            <a:rect l="l" t="t" r="r" b="b"/>
            <a:pathLst>
              <a:path w="208521" h="208521" extrusionOk="0">
                <a:moveTo>
                  <a:pt x="104278" y="6673"/>
                </a:moveTo>
                <a:cubicBezTo>
                  <a:pt x="158085" y="6673"/>
                  <a:pt x="201883" y="50435"/>
                  <a:pt x="201883" y="104278"/>
                </a:cubicBezTo>
                <a:cubicBezTo>
                  <a:pt x="201883" y="158085"/>
                  <a:pt x="158085" y="201884"/>
                  <a:pt x="104278" y="201884"/>
                </a:cubicBezTo>
                <a:cubicBezTo>
                  <a:pt x="50435" y="201884"/>
                  <a:pt x="6673" y="158085"/>
                  <a:pt x="6673" y="104278"/>
                </a:cubicBezTo>
                <a:cubicBezTo>
                  <a:pt x="6673" y="50435"/>
                  <a:pt x="50435" y="6673"/>
                  <a:pt x="104278" y="6673"/>
                </a:cubicBezTo>
                <a:close/>
                <a:moveTo>
                  <a:pt x="104278" y="0"/>
                </a:moveTo>
                <a:cubicBezTo>
                  <a:pt x="76416" y="0"/>
                  <a:pt x="50222" y="10825"/>
                  <a:pt x="30524" y="30524"/>
                </a:cubicBezTo>
                <a:cubicBezTo>
                  <a:pt x="10825" y="50222"/>
                  <a:pt x="0" y="76416"/>
                  <a:pt x="0" y="104278"/>
                </a:cubicBezTo>
                <a:cubicBezTo>
                  <a:pt x="0" y="132140"/>
                  <a:pt x="10825" y="158298"/>
                  <a:pt x="30524" y="177997"/>
                </a:cubicBezTo>
                <a:cubicBezTo>
                  <a:pt x="50222" y="197695"/>
                  <a:pt x="76416" y="208521"/>
                  <a:pt x="104278" y="208521"/>
                </a:cubicBezTo>
                <a:cubicBezTo>
                  <a:pt x="132140" y="208521"/>
                  <a:pt x="158298" y="197695"/>
                  <a:pt x="177996" y="177997"/>
                </a:cubicBezTo>
                <a:cubicBezTo>
                  <a:pt x="197695" y="158298"/>
                  <a:pt x="208520" y="132140"/>
                  <a:pt x="208520" y="104278"/>
                </a:cubicBezTo>
                <a:cubicBezTo>
                  <a:pt x="208520" y="76416"/>
                  <a:pt x="197695" y="50222"/>
                  <a:pt x="177996" y="30524"/>
                </a:cubicBezTo>
                <a:cubicBezTo>
                  <a:pt x="158298" y="10825"/>
                  <a:pt x="132140" y="0"/>
                  <a:pt x="104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046;p68">
            <a:extLst>
              <a:ext uri="{FF2B5EF4-FFF2-40B4-BE49-F238E27FC236}">
                <a16:creationId xmlns:a16="http://schemas.microsoft.com/office/drawing/2014/main" id="{D9372529-3F94-E65E-42CC-0D4A1F0684E7}"/>
              </a:ext>
            </a:extLst>
          </p:cNvPr>
          <p:cNvSpPr/>
          <p:nvPr/>
        </p:nvSpPr>
        <p:spPr>
          <a:xfrm>
            <a:off x="4231894" y="1663942"/>
            <a:ext cx="679827" cy="644936"/>
          </a:xfrm>
          <a:custGeom>
            <a:avLst/>
            <a:gdLst/>
            <a:ahLst/>
            <a:cxnLst/>
            <a:rect l="l" t="t" r="r" b="b"/>
            <a:pathLst>
              <a:path w="208521" h="208521" extrusionOk="0">
                <a:moveTo>
                  <a:pt x="104278" y="6673"/>
                </a:moveTo>
                <a:cubicBezTo>
                  <a:pt x="158085" y="6673"/>
                  <a:pt x="201883" y="50435"/>
                  <a:pt x="201883" y="104278"/>
                </a:cubicBezTo>
                <a:cubicBezTo>
                  <a:pt x="201883" y="158085"/>
                  <a:pt x="158085" y="201884"/>
                  <a:pt x="104278" y="201884"/>
                </a:cubicBezTo>
                <a:cubicBezTo>
                  <a:pt x="50435" y="201884"/>
                  <a:pt x="6673" y="158085"/>
                  <a:pt x="6673" y="104278"/>
                </a:cubicBezTo>
                <a:cubicBezTo>
                  <a:pt x="6673" y="50435"/>
                  <a:pt x="50435" y="6673"/>
                  <a:pt x="104278" y="6673"/>
                </a:cubicBezTo>
                <a:close/>
                <a:moveTo>
                  <a:pt x="104278" y="0"/>
                </a:moveTo>
                <a:cubicBezTo>
                  <a:pt x="76416" y="0"/>
                  <a:pt x="50222" y="10825"/>
                  <a:pt x="30524" y="30524"/>
                </a:cubicBezTo>
                <a:cubicBezTo>
                  <a:pt x="10825" y="50222"/>
                  <a:pt x="0" y="76416"/>
                  <a:pt x="0" y="104278"/>
                </a:cubicBezTo>
                <a:cubicBezTo>
                  <a:pt x="0" y="132140"/>
                  <a:pt x="10825" y="158298"/>
                  <a:pt x="30524" y="177997"/>
                </a:cubicBezTo>
                <a:cubicBezTo>
                  <a:pt x="50222" y="197695"/>
                  <a:pt x="76416" y="208521"/>
                  <a:pt x="104278" y="208521"/>
                </a:cubicBezTo>
                <a:cubicBezTo>
                  <a:pt x="132140" y="208521"/>
                  <a:pt x="158298" y="197695"/>
                  <a:pt x="177996" y="177997"/>
                </a:cubicBezTo>
                <a:cubicBezTo>
                  <a:pt x="197695" y="158298"/>
                  <a:pt x="208520" y="132140"/>
                  <a:pt x="208520" y="104278"/>
                </a:cubicBezTo>
                <a:cubicBezTo>
                  <a:pt x="208520" y="76416"/>
                  <a:pt x="197695" y="50222"/>
                  <a:pt x="177996" y="30524"/>
                </a:cubicBezTo>
                <a:cubicBezTo>
                  <a:pt x="158298" y="10825"/>
                  <a:pt x="132140" y="0"/>
                  <a:pt x="104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2046;p68">
            <a:extLst>
              <a:ext uri="{FF2B5EF4-FFF2-40B4-BE49-F238E27FC236}">
                <a16:creationId xmlns:a16="http://schemas.microsoft.com/office/drawing/2014/main" id="{9F389F59-F50A-CD9C-BA60-2347312CF709}"/>
              </a:ext>
            </a:extLst>
          </p:cNvPr>
          <p:cNvSpPr/>
          <p:nvPr/>
        </p:nvSpPr>
        <p:spPr>
          <a:xfrm>
            <a:off x="6966305" y="1696317"/>
            <a:ext cx="589174" cy="572701"/>
          </a:xfrm>
          <a:custGeom>
            <a:avLst/>
            <a:gdLst/>
            <a:ahLst/>
            <a:cxnLst/>
            <a:rect l="l" t="t" r="r" b="b"/>
            <a:pathLst>
              <a:path w="208521" h="208521" extrusionOk="0">
                <a:moveTo>
                  <a:pt x="104278" y="6673"/>
                </a:moveTo>
                <a:cubicBezTo>
                  <a:pt x="158085" y="6673"/>
                  <a:pt x="201883" y="50435"/>
                  <a:pt x="201883" y="104278"/>
                </a:cubicBezTo>
                <a:cubicBezTo>
                  <a:pt x="201883" y="158085"/>
                  <a:pt x="158085" y="201884"/>
                  <a:pt x="104278" y="201884"/>
                </a:cubicBezTo>
                <a:cubicBezTo>
                  <a:pt x="50435" y="201884"/>
                  <a:pt x="6673" y="158085"/>
                  <a:pt x="6673" y="104278"/>
                </a:cubicBezTo>
                <a:cubicBezTo>
                  <a:pt x="6673" y="50435"/>
                  <a:pt x="50435" y="6673"/>
                  <a:pt x="104278" y="6673"/>
                </a:cubicBezTo>
                <a:close/>
                <a:moveTo>
                  <a:pt x="104278" y="0"/>
                </a:moveTo>
                <a:cubicBezTo>
                  <a:pt x="76416" y="0"/>
                  <a:pt x="50222" y="10825"/>
                  <a:pt x="30524" y="30524"/>
                </a:cubicBezTo>
                <a:cubicBezTo>
                  <a:pt x="10825" y="50222"/>
                  <a:pt x="0" y="76416"/>
                  <a:pt x="0" y="104278"/>
                </a:cubicBezTo>
                <a:cubicBezTo>
                  <a:pt x="0" y="132140"/>
                  <a:pt x="10825" y="158298"/>
                  <a:pt x="30524" y="177997"/>
                </a:cubicBezTo>
                <a:cubicBezTo>
                  <a:pt x="50222" y="197695"/>
                  <a:pt x="76416" y="208521"/>
                  <a:pt x="104278" y="208521"/>
                </a:cubicBezTo>
                <a:cubicBezTo>
                  <a:pt x="132140" y="208521"/>
                  <a:pt x="158298" y="197695"/>
                  <a:pt x="177996" y="177997"/>
                </a:cubicBezTo>
                <a:cubicBezTo>
                  <a:pt x="197695" y="158298"/>
                  <a:pt x="208520" y="132140"/>
                  <a:pt x="208520" y="104278"/>
                </a:cubicBezTo>
                <a:cubicBezTo>
                  <a:pt x="208520" y="76416"/>
                  <a:pt x="197695" y="50222"/>
                  <a:pt x="177996" y="30524"/>
                </a:cubicBezTo>
                <a:cubicBezTo>
                  <a:pt x="158298" y="10825"/>
                  <a:pt x="132140" y="0"/>
                  <a:pt x="104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2046;p68">
            <a:extLst>
              <a:ext uri="{FF2B5EF4-FFF2-40B4-BE49-F238E27FC236}">
                <a16:creationId xmlns:a16="http://schemas.microsoft.com/office/drawing/2014/main" id="{430C29B0-1923-8CA1-69E4-D18F1332F0E1}"/>
              </a:ext>
            </a:extLst>
          </p:cNvPr>
          <p:cNvSpPr/>
          <p:nvPr/>
        </p:nvSpPr>
        <p:spPr>
          <a:xfrm>
            <a:off x="6920978" y="1660199"/>
            <a:ext cx="679827" cy="644936"/>
          </a:xfrm>
          <a:custGeom>
            <a:avLst/>
            <a:gdLst/>
            <a:ahLst/>
            <a:cxnLst/>
            <a:rect l="l" t="t" r="r" b="b"/>
            <a:pathLst>
              <a:path w="208521" h="208521" extrusionOk="0">
                <a:moveTo>
                  <a:pt x="104278" y="6673"/>
                </a:moveTo>
                <a:cubicBezTo>
                  <a:pt x="158085" y="6673"/>
                  <a:pt x="201883" y="50435"/>
                  <a:pt x="201883" y="104278"/>
                </a:cubicBezTo>
                <a:cubicBezTo>
                  <a:pt x="201883" y="158085"/>
                  <a:pt x="158085" y="201884"/>
                  <a:pt x="104278" y="201884"/>
                </a:cubicBezTo>
                <a:cubicBezTo>
                  <a:pt x="50435" y="201884"/>
                  <a:pt x="6673" y="158085"/>
                  <a:pt x="6673" y="104278"/>
                </a:cubicBezTo>
                <a:cubicBezTo>
                  <a:pt x="6673" y="50435"/>
                  <a:pt x="50435" y="6673"/>
                  <a:pt x="104278" y="6673"/>
                </a:cubicBezTo>
                <a:close/>
                <a:moveTo>
                  <a:pt x="104278" y="0"/>
                </a:moveTo>
                <a:cubicBezTo>
                  <a:pt x="76416" y="0"/>
                  <a:pt x="50222" y="10825"/>
                  <a:pt x="30524" y="30524"/>
                </a:cubicBezTo>
                <a:cubicBezTo>
                  <a:pt x="10825" y="50222"/>
                  <a:pt x="0" y="76416"/>
                  <a:pt x="0" y="104278"/>
                </a:cubicBezTo>
                <a:cubicBezTo>
                  <a:pt x="0" y="132140"/>
                  <a:pt x="10825" y="158298"/>
                  <a:pt x="30524" y="177997"/>
                </a:cubicBezTo>
                <a:cubicBezTo>
                  <a:pt x="50222" y="197695"/>
                  <a:pt x="76416" y="208521"/>
                  <a:pt x="104278" y="208521"/>
                </a:cubicBezTo>
                <a:cubicBezTo>
                  <a:pt x="132140" y="208521"/>
                  <a:pt x="158298" y="197695"/>
                  <a:pt x="177996" y="177997"/>
                </a:cubicBezTo>
                <a:cubicBezTo>
                  <a:pt x="197695" y="158298"/>
                  <a:pt x="208520" y="132140"/>
                  <a:pt x="208520" y="104278"/>
                </a:cubicBezTo>
                <a:cubicBezTo>
                  <a:pt x="208520" y="76416"/>
                  <a:pt x="197695" y="50222"/>
                  <a:pt x="177996" y="30524"/>
                </a:cubicBezTo>
                <a:cubicBezTo>
                  <a:pt x="158298" y="10825"/>
                  <a:pt x="132140" y="0"/>
                  <a:pt x="104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5" name="Google Shape;10855;p89">
            <a:extLst>
              <a:ext uri="{FF2B5EF4-FFF2-40B4-BE49-F238E27FC236}">
                <a16:creationId xmlns:a16="http://schemas.microsoft.com/office/drawing/2014/main" id="{338BE854-A1A0-FA42-AC42-83442FBC3144}"/>
              </a:ext>
            </a:extLst>
          </p:cNvPr>
          <p:cNvGrpSpPr/>
          <p:nvPr/>
        </p:nvGrpSpPr>
        <p:grpSpPr>
          <a:xfrm>
            <a:off x="4370972" y="1781829"/>
            <a:ext cx="370930" cy="370549"/>
            <a:chOff x="2497275" y="2744159"/>
            <a:chExt cx="370930" cy="370549"/>
          </a:xfrm>
          <a:solidFill>
            <a:schemeClr val="bg2"/>
          </a:solidFill>
        </p:grpSpPr>
        <p:sp>
          <p:nvSpPr>
            <p:cNvPr id="46" name="Google Shape;10856;p89">
              <a:extLst>
                <a:ext uri="{FF2B5EF4-FFF2-40B4-BE49-F238E27FC236}">
                  <a16:creationId xmlns:a16="http://schemas.microsoft.com/office/drawing/2014/main" id="{99600900-5A64-4D47-F0A6-0B790280CC9B}"/>
                </a:ext>
              </a:extLst>
            </p:cNvPr>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857;p89">
              <a:extLst>
                <a:ext uri="{FF2B5EF4-FFF2-40B4-BE49-F238E27FC236}">
                  <a16:creationId xmlns:a16="http://schemas.microsoft.com/office/drawing/2014/main" id="{959F10AE-A9DE-1640-8F20-7DE07AC266F4}"/>
                </a:ext>
              </a:extLst>
            </p:cNvPr>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858;p89">
              <a:extLst>
                <a:ext uri="{FF2B5EF4-FFF2-40B4-BE49-F238E27FC236}">
                  <a16:creationId xmlns:a16="http://schemas.microsoft.com/office/drawing/2014/main" id="{9D4C5744-9D46-D6A2-F51B-E4634F14C47A}"/>
                </a:ext>
              </a:extLst>
            </p:cNvPr>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859;p89">
              <a:extLst>
                <a:ext uri="{FF2B5EF4-FFF2-40B4-BE49-F238E27FC236}">
                  <a16:creationId xmlns:a16="http://schemas.microsoft.com/office/drawing/2014/main" id="{7001CBA6-031B-A444-3FAA-4AFE8A2D0620}"/>
                </a:ext>
              </a:extLst>
            </p:cNvPr>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0860;p89">
              <a:extLst>
                <a:ext uri="{FF2B5EF4-FFF2-40B4-BE49-F238E27FC236}">
                  <a16:creationId xmlns:a16="http://schemas.microsoft.com/office/drawing/2014/main" id="{FFA91D82-CB8C-4CC2-3712-34A8FECC8EF6}"/>
                </a:ext>
              </a:extLst>
            </p:cNvPr>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861;p89">
              <a:extLst>
                <a:ext uri="{FF2B5EF4-FFF2-40B4-BE49-F238E27FC236}">
                  <a16:creationId xmlns:a16="http://schemas.microsoft.com/office/drawing/2014/main" id="{5F6438F1-37FA-8FF6-B85E-428296BE0DDF}"/>
                </a:ext>
              </a:extLst>
            </p:cNvPr>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1455;p90">
            <a:extLst>
              <a:ext uri="{FF2B5EF4-FFF2-40B4-BE49-F238E27FC236}">
                <a16:creationId xmlns:a16="http://schemas.microsoft.com/office/drawing/2014/main" id="{6AB140CE-FDC8-B949-5DB2-9CD1E3A699DD}"/>
              </a:ext>
            </a:extLst>
          </p:cNvPr>
          <p:cNvSpPr/>
          <p:nvPr/>
        </p:nvSpPr>
        <p:spPr>
          <a:xfrm>
            <a:off x="7077884" y="1808774"/>
            <a:ext cx="365632" cy="363561"/>
          </a:xfrm>
          <a:custGeom>
            <a:avLst/>
            <a:gdLst/>
            <a:ahLst/>
            <a:cxnLst/>
            <a:rect l="l" t="t" r="r" b="b"/>
            <a:pathLst>
              <a:path w="11478" h="11413" extrusionOk="0">
                <a:moveTo>
                  <a:pt x="1401" y="515"/>
                </a:moveTo>
                <a:cubicBezTo>
                  <a:pt x="1616" y="515"/>
                  <a:pt x="1834" y="595"/>
                  <a:pt x="2000" y="756"/>
                </a:cubicBezTo>
                <a:lnTo>
                  <a:pt x="2548" y="1304"/>
                </a:lnTo>
                <a:lnTo>
                  <a:pt x="1358" y="2494"/>
                </a:lnTo>
                <a:lnTo>
                  <a:pt x="810" y="1947"/>
                </a:lnTo>
                <a:cubicBezTo>
                  <a:pt x="476" y="1625"/>
                  <a:pt x="476" y="1078"/>
                  <a:pt x="810" y="756"/>
                </a:cubicBezTo>
                <a:cubicBezTo>
                  <a:pt x="971" y="595"/>
                  <a:pt x="1185" y="515"/>
                  <a:pt x="1401" y="515"/>
                </a:cubicBezTo>
                <a:close/>
                <a:moveTo>
                  <a:pt x="2798" y="1566"/>
                </a:moveTo>
                <a:lnTo>
                  <a:pt x="3251" y="2006"/>
                </a:lnTo>
                <a:lnTo>
                  <a:pt x="2655" y="2602"/>
                </a:lnTo>
                <a:lnTo>
                  <a:pt x="2060" y="3197"/>
                </a:lnTo>
                <a:lnTo>
                  <a:pt x="1608" y="2756"/>
                </a:lnTo>
                <a:lnTo>
                  <a:pt x="2798" y="1566"/>
                </a:lnTo>
                <a:close/>
                <a:moveTo>
                  <a:pt x="10132" y="9031"/>
                </a:moveTo>
                <a:lnTo>
                  <a:pt x="10811" y="10757"/>
                </a:lnTo>
                <a:lnTo>
                  <a:pt x="9085" y="10091"/>
                </a:lnTo>
                <a:lnTo>
                  <a:pt x="10132" y="9031"/>
                </a:lnTo>
                <a:close/>
                <a:moveTo>
                  <a:pt x="4036" y="5685"/>
                </a:moveTo>
                <a:lnTo>
                  <a:pt x="5763" y="7412"/>
                </a:lnTo>
                <a:lnTo>
                  <a:pt x="5418" y="7757"/>
                </a:lnTo>
                <a:lnTo>
                  <a:pt x="5001" y="7340"/>
                </a:lnTo>
                <a:cubicBezTo>
                  <a:pt x="4965" y="7299"/>
                  <a:pt x="4920" y="7278"/>
                  <a:pt x="4876" y="7278"/>
                </a:cubicBezTo>
                <a:cubicBezTo>
                  <a:pt x="4831" y="7278"/>
                  <a:pt x="4787" y="7299"/>
                  <a:pt x="4751" y="7340"/>
                </a:cubicBezTo>
                <a:cubicBezTo>
                  <a:pt x="4679" y="7412"/>
                  <a:pt x="4679" y="7519"/>
                  <a:pt x="4751" y="7590"/>
                </a:cubicBezTo>
                <a:lnTo>
                  <a:pt x="5168" y="8007"/>
                </a:lnTo>
                <a:lnTo>
                  <a:pt x="4763" y="8412"/>
                </a:lnTo>
                <a:lnTo>
                  <a:pt x="3822" y="7471"/>
                </a:lnTo>
                <a:cubicBezTo>
                  <a:pt x="3786" y="7436"/>
                  <a:pt x="3742" y="7418"/>
                  <a:pt x="3697" y="7418"/>
                </a:cubicBezTo>
                <a:cubicBezTo>
                  <a:pt x="3652" y="7418"/>
                  <a:pt x="3608" y="7436"/>
                  <a:pt x="3572" y="7471"/>
                </a:cubicBezTo>
                <a:cubicBezTo>
                  <a:pt x="3501" y="7543"/>
                  <a:pt x="3501" y="7650"/>
                  <a:pt x="3572" y="7721"/>
                </a:cubicBezTo>
                <a:lnTo>
                  <a:pt x="4513" y="8662"/>
                </a:lnTo>
                <a:lnTo>
                  <a:pt x="4108" y="9067"/>
                </a:lnTo>
                <a:lnTo>
                  <a:pt x="3691" y="8638"/>
                </a:lnTo>
                <a:cubicBezTo>
                  <a:pt x="3655" y="8602"/>
                  <a:pt x="3611" y="8584"/>
                  <a:pt x="3566" y="8584"/>
                </a:cubicBezTo>
                <a:cubicBezTo>
                  <a:pt x="3521" y="8584"/>
                  <a:pt x="3477" y="8602"/>
                  <a:pt x="3441" y="8638"/>
                </a:cubicBezTo>
                <a:cubicBezTo>
                  <a:pt x="3358" y="8721"/>
                  <a:pt x="3358" y="8817"/>
                  <a:pt x="3441" y="8900"/>
                </a:cubicBezTo>
                <a:lnTo>
                  <a:pt x="3858" y="9317"/>
                </a:lnTo>
                <a:lnTo>
                  <a:pt x="3453" y="9710"/>
                </a:lnTo>
                <a:lnTo>
                  <a:pt x="3036" y="9293"/>
                </a:lnTo>
                <a:cubicBezTo>
                  <a:pt x="3001" y="9257"/>
                  <a:pt x="2956" y="9239"/>
                  <a:pt x="2911" y="9239"/>
                </a:cubicBezTo>
                <a:cubicBezTo>
                  <a:pt x="2867" y="9239"/>
                  <a:pt x="2822" y="9257"/>
                  <a:pt x="2786" y="9293"/>
                </a:cubicBezTo>
                <a:cubicBezTo>
                  <a:pt x="2703" y="9376"/>
                  <a:pt x="2703" y="9471"/>
                  <a:pt x="2786" y="9555"/>
                </a:cubicBezTo>
                <a:lnTo>
                  <a:pt x="3203" y="9972"/>
                </a:lnTo>
                <a:lnTo>
                  <a:pt x="2798" y="10364"/>
                </a:lnTo>
                <a:lnTo>
                  <a:pt x="1858" y="9436"/>
                </a:lnTo>
                <a:cubicBezTo>
                  <a:pt x="1822" y="9394"/>
                  <a:pt x="1777" y="9373"/>
                  <a:pt x="1733" y="9373"/>
                </a:cubicBezTo>
                <a:cubicBezTo>
                  <a:pt x="1688" y="9373"/>
                  <a:pt x="1643" y="9394"/>
                  <a:pt x="1608" y="9436"/>
                </a:cubicBezTo>
                <a:cubicBezTo>
                  <a:pt x="1536" y="9507"/>
                  <a:pt x="1536" y="9614"/>
                  <a:pt x="1608" y="9686"/>
                </a:cubicBezTo>
                <a:lnTo>
                  <a:pt x="2548" y="10626"/>
                </a:lnTo>
                <a:lnTo>
                  <a:pt x="2191" y="10984"/>
                </a:lnTo>
                <a:cubicBezTo>
                  <a:pt x="2155" y="11007"/>
                  <a:pt x="2096" y="11043"/>
                  <a:pt x="2048" y="11043"/>
                </a:cubicBezTo>
                <a:cubicBezTo>
                  <a:pt x="2012" y="11043"/>
                  <a:pt x="1953" y="11019"/>
                  <a:pt x="1917" y="10984"/>
                </a:cubicBezTo>
                <a:lnTo>
                  <a:pt x="465" y="9519"/>
                </a:lnTo>
                <a:cubicBezTo>
                  <a:pt x="381" y="9448"/>
                  <a:pt x="381" y="9329"/>
                  <a:pt x="465" y="9257"/>
                </a:cubicBezTo>
                <a:lnTo>
                  <a:pt x="4036" y="5685"/>
                </a:lnTo>
                <a:close/>
                <a:moveTo>
                  <a:pt x="9428" y="0"/>
                </a:moveTo>
                <a:cubicBezTo>
                  <a:pt x="9290" y="0"/>
                  <a:pt x="9150" y="54"/>
                  <a:pt x="9037" y="161"/>
                </a:cubicBezTo>
                <a:lnTo>
                  <a:pt x="6299" y="2899"/>
                </a:lnTo>
                <a:cubicBezTo>
                  <a:pt x="6227" y="2971"/>
                  <a:pt x="6227" y="3078"/>
                  <a:pt x="6299" y="3149"/>
                </a:cubicBezTo>
                <a:cubicBezTo>
                  <a:pt x="6334" y="3185"/>
                  <a:pt x="6379" y="3203"/>
                  <a:pt x="6424" y="3203"/>
                </a:cubicBezTo>
                <a:cubicBezTo>
                  <a:pt x="6468" y="3203"/>
                  <a:pt x="6513" y="3185"/>
                  <a:pt x="6549" y="3149"/>
                </a:cubicBezTo>
                <a:lnTo>
                  <a:pt x="9287" y="411"/>
                </a:lnTo>
                <a:cubicBezTo>
                  <a:pt x="9323" y="387"/>
                  <a:pt x="9382" y="351"/>
                  <a:pt x="9418" y="351"/>
                </a:cubicBezTo>
                <a:cubicBezTo>
                  <a:pt x="9466" y="351"/>
                  <a:pt x="9525" y="363"/>
                  <a:pt x="9561" y="411"/>
                </a:cubicBezTo>
                <a:lnTo>
                  <a:pt x="11013" y="1875"/>
                </a:lnTo>
                <a:cubicBezTo>
                  <a:pt x="11049" y="1899"/>
                  <a:pt x="11073" y="1959"/>
                  <a:pt x="11073" y="2006"/>
                </a:cubicBezTo>
                <a:cubicBezTo>
                  <a:pt x="11073" y="2054"/>
                  <a:pt x="11061" y="2113"/>
                  <a:pt x="11013" y="2137"/>
                </a:cubicBezTo>
                <a:lnTo>
                  <a:pt x="10656" y="2494"/>
                </a:lnTo>
                <a:lnTo>
                  <a:pt x="9716" y="1554"/>
                </a:lnTo>
                <a:cubicBezTo>
                  <a:pt x="9680" y="1518"/>
                  <a:pt x="9635" y="1500"/>
                  <a:pt x="9591" y="1500"/>
                </a:cubicBezTo>
                <a:cubicBezTo>
                  <a:pt x="9546" y="1500"/>
                  <a:pt x="9501" y="1518"/>
                  <a:pt x="9466" y="1554"/>
                </a:cubicBezTo>
                <a:cubicBezTo>
                  <a:pt x="9394" y="1637"/>
                  <a:pt x="9394" y="1732"/>
                  <a:pt x="9466" y="1816"/>
                </a:cubicBezTo>
                <a:lnTo>
                  <a:pt x="10406" y="2744"/>
                </a:lnTo>
                <a:lnTo>
                  <a:pt x="10001" y="3149"/>
                </a:lnTo>
                <a:lnTo>
                  <a:pt x="9585" y="2733"/>
                </a:lnTo>
                <a:cubicBezTo>
                  <a:pt x="9549" y="2697"/>
                  <a:pt x="9504" y="2679"/>
                  <a:pt x="9460" y="2679"/>
                </a:cubicBezTo>
                <a:cubicBezTo>
                  <a:pt x="9415" y="2679"/>
                  <a:pt x="9370" y="2697"/>
                  <a:pt x="9335" y="2733"/>
                </a:cubicBezTo>
                <a:cubicBezTo>
                  <a:pt x="9263" y="2804"/>
                  <a:pt x="9263" y="2911"/>
                  <a:pt x="9335" y="2983"/>
                </a:cubicBezTo>
                <a:lnTo>
                  <a:pt x="9751" y="3399"/>
                </a:lnTo>
                <a:lnTo>
                  <a:pt x="9347" y="3804"/>
                </a:lnTo>
                <a:lnTo>
                  <a:pt x="8930" y="3387"/>
                </a:lnTo>
                <a:cubicBezTo>
                  <a:pt x="8894" y="3352"/>
                  <a:pt x="8850" y="3334"/>
                  <a:pt x="8805" y="3334"/>
                </a:cubicBezTo>
                <a:cubicBezTo>
                  <a:pt x="8760" y="3334"/>
                  <a:pt x="8716" y="3352"/>
                  <a:pt x="8680" y="3387"/>
                </a:cubicBezTo>
                <a:cubicBezTo>
                  <a:pt x="8597" y="3459"/>
                  <a:pt x="8597" y="3566"/>
                  <a:pt x="8680" y="3637"/>
                </a:cubicBezTo>
                <a:lnTo>
                  <a:pt x="9097" y="4054"/>
                </a:lnTo>
                <a:lnTo>
                  <a:pt x="8692" y="4459"/>
                </a:lnTo>
                <a:lnTo>
                  <a:pt x="7751" y="3518"/>
                </a:lnTo>
                <a:cubicBezTo>
                  <a:pt x="7715" y="3483"/>
                  <a:pt x="7671" y="3465"/>
                  <a:pt x="7626" y="3465"/>
                </a:cubicBezTo>
                <a:cubicBezTo>
                  <a:pt x="7581" y="3465"/>
                  <a:pt x="7537" y="3483"/>
                  <a:pt x="7501" y="3518"/>
                </a:cubicBezTo>
                <a:cubicBezTo>
                  <a:pt x="7430" y="3602"/>
                  <a:pt x="7430" y="3697"/>
                  <a:pt x="7501" y="3780"/>
                </a:cubicBezTo>
                <a:lnTo>
                  <a:pt x="8442" y="4709"/>
                </a:lnTo>
                <a:lnTo>
                  <a:pt x="8037" y="5114"/>
                </a:lnTo>
                <a:lnTo>
                  <a:pt x="7620" y="4697"/>
                </a:lnTo>
                <a:cubicBezTo>
                  <a:pt x="7584" y="4661"/>
                  <a:pt x="7540" y="4644"/>
                  <a:pt x="7495" y="4644"/>
                </a:cubicBezTo>
                <a:cubicBezTo>
                  <a:pt x="7451" y="4644"/>
                  <a:pt x="7406" y="4661"/>
                  <a:pt x="7370" y="4697"/>
                </a:cubicBezTo>
                <a:cubicBezTo>
                  <a:pt x="7287" y="4769"/>
                  <a:pt x="7287" y="4876"/>
                  <a:pt x="7370" y="4947"/>
                </a:cubicBezTo>
                <a:lnTo>
                  <a:pt x="7787" y="5364"/>
                </a:lnTo>
                <a:lnTo>
                  <a:pt x="7442" y="5709"/>
                </a:lnTo>
                <a:lnTo>
                  <a:pt x="5715" y="3983"/>
                </a:lnTo>
                <a:lnTo>
                  <a:pt x="6037" y="3661"/>
                </a:lnTo>
                <a:cubicBezTo>
                  <a:pt x="6120" y="3578"/>
                  <a:pt x="6120" y="3483"/>
                  <a:pt x="6037" y="3399"/>
                </a:cubicBezTo>
                <a:cubicBezTo>
                  <a:pt x="6001" y="3364"/>
                  <a:pt x="5956" y="3346"/>
                  <a:pt x="5912" y="3346"/>
                </a:cubicBezTo>
                <a:cubicBezTo>
                  <a:pt x="5867" y="3346"/>
                  <a:pt x="5822" y="3364"/>
                  <a:pt x="5787" y="3399"/>
                </a:cubicBezTo>
                <a:lnTo>
                  <a:pt x="5465" y="3733"/>
                </a:lnTo>
                <a:lnTo>
                  <a:pt x="2239" y="506"/>
                </a:lnTo>
                <a:cubicBezTo>
                  <a:pt x="2012" y="280"/>
                  <a:pt x="1715" y="161"/>
                  <a:pt x="1381" y="161"/>
                </a:cubicBezTo>
                <a:cubicBezTo>
                  <a:pt x="1072" y="161"/>
                  <a:pt x="762" y="280"/>
                  <a:pt x="536" y="506"/>
                </a:cubicBezTo>
                <a:cubicBezTo>
                  <a:pt x="310" y="732"/>
                  <a:pt x="191" y="1030"/>
                  <a:pt x="191" y="1351"/>
                </a:cubicBezTo>
                <a:cubicBezTo>
                  <a:pt x="191" y="1661"/>
                  <a:pt x="310" y="1971"/>
                  <a:pt x="536" y="2197"/>
                </a:cubicBezTo>
                <a:lnTo>
                  <a:pt x="3774" y="5447"/>
                </a:lnTo>
                <a:lnTo>
                  <a:pt x="203" y="9019"/>
                </a:lnTo>
                <a:cubicBezTo>
                  <a:pt x="0" y="9221"/>
                  <a:pt x="0" y="9567"/>
                  <a:pt x="203" y="9793"/>
                </a:cubicBezTo>
                <a:lnTo>
                  <a:pt x="1667" y="11246"/>
                </a:lnTo>
                <a:cubicBezTo>
                  <a:pt x="1774" y="11353"/>
                  <a:pt x="1905" y="11412"/>
                  <a:pt x="2048" y="11412"/>
                </a:cubicBezTo>
                <a:cubicBezTo>
                  <a:pt x="2203" y="11412"/>
                  <a:pt x="2334" y="11353"/>
                  <a:pt x="2441" y="11246"/>
                </a:cubicBezTo>
                <a:lnTo>
                  <a:pt x="6013" y="7674"/>
                </a:lnTo>
                <a:lnTo>
                  <a:pt x="6263" y="7924"/>
                </a:lnTo>
                <a:cubicBezTo>
                  <a:pt x="6299" y="7965"/>
                  <a:pt x="6343" y="7986"/>
                  <a:pt x="6389" y="7986"/>
                </a:cubicBezTo>
                <a:cubicBezTo>
                  <a:pt x="6436" y="7986"/>
                  <a:pt x="6483" y="7965"/>
                  <a:pt x="6525" y="7924"/>
                </a:cubicBezTo>
                <a:cubicBezTo>
                  <a:pt x="6596" y="7852"/>
                  <a:pt x="6596" y="7745"/>
                  <a:pt x="6525" y="7674"/>
                </a:cubicBezTo>
                <a:lnTo>
                  <a:pt x="6168" y="7316"/>
                </a:lnTo>
                <a:cubicBezTo>
                  <a:pt x="6168" y="7305"/>
                  <a:pt x="6144" y="7305"/>
                  <a:pt x="6132" y="7293"/>
                </a:cubicBezTo>
                <a:lnTo>
                  <a:pt x="6096" y="7257"/>
                </a:lnTo>
                <a:lnTo>
                  <a:pt x="2310" y="3471"/>
                </a:lnTo>
                <a:lnTo>
                  <a:pt x="2786" y="2995"/>
                </a:lnTo>
                <a:lnTo>
                  <a:pt x="3084" y="3292"/>
                </a:lnTo>
                <a:cubicBezTo>
                  <a:pt x="3108" y="3316"/>
                  <a:pt x="3155" y="3328"/>
                  <a:pt x="3203" y="3328"/>
                </a:cubicBezTo>
                <a:cubicBezTo>
                  <a:pt x="3239" y="3328"/>
                  <a:pt x="3286" y="3316"/>
                  <a:pt x="3322" y="3292"/>
                </a:cubicBezTo>
                <a:cubicBezTo>
                  <a:pt x="3393" y="3209"/>
                  <a:pt x="3393" y="3114"/>
                  <a:pt x="3322" y="3030"/>
                </a:cubicBezTo>
                <a:lnTo>
                  <a:pt x="3024" y="2733"/>
                </a:lnTo>
                <a:lnTo>
                  <a:pt x="3501" y="2256"/>
                </a:lnTo>
                <a:lnTo>
                  <a:pt x="5358" y="4126"/>
                </a:lnTo>
                <a:lnTo>
                  <a:pt x="7311" y="6066"/>
                </a:lnTo>
                <a:lnTo>
                  <a:pt x="7323" y="6090"/>
                </a:lnTo>
                <a:lnTo>
                  <a:pt x="7334" y="6102"/>
                </a:lnTo>
                <a:lnTo>
                  <a:pt x="9942" y="8710"/>
                </a:lnTo>
                <a:lnTo>
                  <a:pt x="9466" y="9186"/>
                </a:lnTo>
                <a:lnTo>
                  <a:pt x="6846" y="6554"/>
                </a:lnTo>
                <a:lnTo>
                  <a:pt x="5810" y="5519"/>
                </a:lnTo>
                <a:lnTo>
                  <a:pt x="3965" y="3673"/>
                </a:lnTo>
                <a:cubicBezTo>
                  <a:pt x="3923" y="3637"/>
                  <a:pt x="3879" y="3620"/>
                  <a:pt x="3834" y="3620"/>
                </a:cubicBezTo>
                <a:cubicBezTo>
                  <a:pt x="3789" y="3620"/>
                  <a:pt x="3745" y="3637"/>
                  <a:pt x="3703" y="3673"/>
                </a:cubicBezTo>
                <a:cubicBezTo>
                  <a:pt x="3632" y="3745"/>
                  <a:pt x="3632" y="3852"/>
                  <a:pt x="3703" y="3923"/>
                </a:cubicBezTo>
                <a:lnTo>
                  <a:pt x="9239" y="9460"/>
                </a:lnTo>
                <a:lnTo>
                  <a:pt x="8763" y="9936"/>
                </a:lnTo>
                <a:lnTo>
                  <a:pt x="7096" y="8269"/>
                </a:lnTo>
                <a:cubicBezTo>
                  <a:pt x="7061" y="8233"/>
                  <a:pt x="7016" y="8215"/>
                  <a:pt x="6971" y="8215"/>
                </a:cubicBezTo>
                <a:cubicBezTo>
                  <a:pt x="6927" y="8215"/>
                  <a:pt x="6882" y="8233"/>
                  <a:pt x="6846" y="8269"/>
                </a:cubicBezTo>
                <a:cubicBezTo>
                  <a:pt x="6775" y="8340"/>
                  <a:pt x="6775" y="8448"/>
                  <a:pt x="6846" y="8519"/>
                </a:cubicBezTo>
                <a:lnTo>
                  <a:pt x="8632" y="10305"/>
                </a:lnTo>
                <a:cubicBezTo>
                  <a:pt x="8644" y="10329"/>
                  <a:pt x="8680" y="10341"/>
                  <a:pt x="8692" y="10353"/>
                </a:cubicBezTo>
                <a:lnTo>
                  <a:pt x="10799" y="11174"/>
                </a:lnTo>
                <a:cubicBezTo>
                  <a:pt x="10835" y="11186"/>
                  <a:pt x="10883" y="11186"/>
                  <a:pt x="10906" y="11186"/>
                </a:cubicBezTo>
                <a:cubicBezTo>
                  <a:pt x="10990" y="11186"/>
                  <a:pt x="11061" y="11162"/>
                  <a:pt x="11121" y="11103"/>
                </a:cubicBezTo>
                <a:cubicBezTo>
                  <a:pt x="11192" y="11019"/>
                  <a:pt x="11228" y="10900"/>
                  <a:pt x="11180" y="10805"/>
                </a:cubicBezTo>
                <a:lnTo>
                  <a:pt x="10359" y="8686"/>
                </a:lnTo>
                <a:cubicBezTo>
                  <a:pt x="10347" y="8662"/>
                  <a:pt x="10323" y="8638"/>
                  <a:pt x="10311" y="8626"/>
                </a:cubicBezTo>
                <a:lnTo>
                  <a:pt x="7692" y="6007"/>
                </a:lnTo>
                <a:lnTo>
                  <a:pt x="11264" y="2435"/>
                </a:lnTo>
                <a:cubicBezTo>
                  <a:pt x="11478" y="2185"/>
                  <a:pt x="11478" y="1840"/>
                  <a:pt x="11264" y="1625"/>
                </a:cubicBezTo>
                <a:lnTo>
                  <a:pt x="9811" y="161"/>
                </a:lnTo>
                <a:cubicBezTo>
                  <a:pt x="9704" y="54"/>
                  <a:pt x="9567" y="0"/>
                  <a:pt x="9428" y="0"/>
                </a:cubicBezTo>
                <a:close/>
              </a:path>
            </a:pathLst>
          </a:custGeom>
          <a:solidFill>
            <a:schemeClr val="bg2"/>
          </a:solid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62" name="Google Shape;1758;p61">
            <a:extLst>
              <a:ext uri="{FF2B5EF4-FFF2-40B4-BE49-F238E27FC236}">
                <a16:creationId xmlns:a16="http://schemas.microsoft.com/office/drawing/2014/main" id="{B76600C7-0016-F40D-3294-BA4CB04F2270}"/>
              </a:ext>
            </a:extLst>
          </p:cNvPr>
          <p:cNvSpPr txBox="1">
            <a:spLocks noGrp="1"/>
          </p:cNvSpPr>
          <p:nvPr>
            <p:ph type="ctrTitle"/>
          </p:nvPr>
        </p:nvSpPr>
        <p:spPr>
          <a:xfrm>
            <a:off x="1608600" y="119179"/>
            <a:ext cx="5926800" cy="58021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t>IMPLEMENTATION</a:t>
            </a:r>
            <a:endParaRPr sz="3200" dirty="0"/>
          </a:p>
        </p:txBody>
      </p:sp>
      <p:sp>
        <p:nvSpPr>
          <p:cNvPr id="66" name="Google Shape;1760;p61">
            <a:extLst>
              <a:ext uri="{FF2B5EF4-FFF2-40B4-BE49-F238E27FC236}">
                <a16:creationId xmlns:a16="http://schemas.microsoft.com/office/drawing/2014/main" id="{73441F09-EDE1-089D-7778-F6DBE01A6357}"/>
              </a:ext>
            </a:extLst>
          </p:cNvPr>
          <p:cNvSpPr txBox="1">
            <a:spLocks/>
          </p:cNvSpPr>
          <p:nvPr/>
        </p:nvSpPr>
        <p:spPr>
          <a:xfrm>
            <a:off x="440400" y="478177"/>
            <a:ext cx="2336400" cy="572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chemeClr val="bg1"/>
                </a:solidFill>
                <a:latin typeface="Poppins" panose="00000500000000000000" pitchFamily="2" charset="0"/>
                <a:cs typeface="Poppins" panose="00000500000000000000" pitchFamily="2" charset="0"/>
              </a:rPr>
              <a:t>Log In</a:t>
            </a:r>
            <a:endParaRPr lang="en-US" sz="1200" b="1" dirty="0">
              <a:solidFill>
                <a:schemeClr val="bg1"/>
              </a:solidFill>
              <a:latin typeface="Poppins" panose="00000500000000000000" pitchFamily="2" charset="0"/>
              <a:cs typeface="Poppins" panose="00000500000000000000" pitchFamily="2" charset="0"/>
            </a:endParaRPr>
          </a:p>
        </p:txBody>
      </p:sp>
      <p:pic>
        <p:nvPicPr>
          <p:cNvPr id="24" name="Picture 23">
            <a:extLst>
              <a:ext uri="{FF2B5EF4-FFF2-40B4-BE49-F238E27FC236}">
                <a16:creationId xmlns:a16="http://schemas.microsoft.com/office/drawing/2014/main" id="{D145CD13-5833-4856-3D22-93FBEB4EF47E}"/>
              </a:ext>
            </a:extLst>
          </p:cNvPr>
          <p:cNvPicPr>
            <a:picLocks noChangeAspect="1"/>
          </p:cNvPicPr>
          <p:nvPr/>
        </p:nvPicPr>
        <p:blipFill>
          <a:blip r:embed="rId3"/>
          <a:stretch>
            <a:fillRect/>
          </a:stretch>
        </p:blipFill>
        <p:spPr>
          <a:xfrm>
            <a:off x="0" y="1050877"/>
            <a:ext cx="9144000" cy="409424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rgentine Independence Day by Slidesgo">
  <a:themeElements>
    <a:clrScheme name="Simple Light">
      <a:dk1>
        <a:srgbClr val="127AAD"/>
      </a:dk1>
      <a:lt1>
        <a:srgbClr val="4DB1E2"/>
      </a:lt1>
      <a:dk2>
        <a:srgbClr val="F6B50E"/>
      </a:dk2>
      <a:lt2>
        <a:srgbClr val="FFFFFF"/>
      </a:lt2>
      <a:accent1>
        <a:srgbClr val="FFFFFF"/>
      </a:accent1>
      <a:accent2>
        <a:srgbClr val="FFFFFF"/>
      </a:accent2>
      <a:accent3>
        <a:srgbClr val="FFFFFF"/>
      </a:accent3>
      <a:accent4>
        <a:srgbClr val="FFFFFF"/>
      </a:accent4>
      <a:accent5>
        <a:srgbClr val="FFFFFF"/>
      </a:accent5>
      <a:accent6>
        <a:srgbClr val="FFFFFF"/>
      </a:accent6>
      <a:hlink>
        <a:srgbClr val="127AA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328</TotalTime>
  <Words>406</Words>
  <Application>Microsoft Office PowerPoint</Application>
  <PresentationFormat>On-screen Show (16:9)</PresentationFormat>
  <Paragraphs>105</Paragraphs>
  <Slides>38</Slides>
  <Notes>38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Mukta</vt:lpstr>
      <vt:lpstr>Bebas Neue</vt:lpstr>
      <vt:lpstr>Didact Gothic</vt:lpstr>
      <vt:lpstr>Arial</vt:lpstr>
      <vt:lpstr>Poppins</vt:lpstr>
      <vt:lpstr>Courier New</vt:lpstr>
      <vt:lpstr>Argentine Independence Day by Slidesgo</vt:lpstr>
      <vt:lpstr>Photography and Photographers Management System</vt:lpstr>
      <vt:lpstr>TABLE OF CONTENT</vt:lpstr>
      <vt:lpstr>INTRODUCTION</vt:lpstr>
      <vt:lpstr>MOTIVATION</vt:lpstr>
      <vt:lpstr>OBJECTIVE</vt:lpstr>
      <vt:lpstr>SYSTEM ARCHITECTURE</vt:lpstr>
      <vt:lpstr>ER DIAGRAM</vt:lpstr>
      <vt:lpstr>REQUIREMENTS</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CONCLUSION</vt:lpstr>
      <vt:lpstr>FUTURE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DÍA DE LA INDEPENDENCIA EN ARGENTINA</dc:title>
  <dc:creator>Afrime Araf</dc:creator>
  <cp:lastModifiedBy>Afrime Araf</cp:lastModifiedBy>
  <cp:revision>28</cp:revision>
  <dcterms:modified xsi:type="dcterms:W3CDTF">2022-09-17T18:27:50Z</dcterms:modified>
</cp:coreProperties>
</file>